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2"/>
  </p:notesMasterIdLst>
  <p:sldIdLst>
    <p:sldId id="268" r:id="rId3"/>
    <p:sldId id="275" r:id="rId4"/>
    <p:sldId id="264" r:id="rId5"/>
    <p:sldId id="290" r:id="rId6"/>
    <p:sldId id="294" r:id="rId7"/>
    <p:sldId id="297" r:id="rId8"/>
    <p:sldId id="276" r:id="rId9"/>
    <p:sldId id="298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58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Ôn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DB6144-5285-48DF-9203-79BB30D2F0EA}"/>
              </a:ext>
            </a:extLst>
          </p:cNvPr>
          <p:cNvSpPr txBox="1"/>
          <p:nvPr/>
        </p:nvSpPr>
        <p:spPr>
          <a:xfrm>
            <a:off x="1066800" y="38747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B0984A-B420-4DEF-93A6-9D40551EC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77" b="-1738"/>
          <a:stretch/>
        </p:blipFill>
        <p:spPr>
          <a:xfrm>
            <a:off x="745365" y="435275"/>
            <a:ext cx="380999" cy="6540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7BBE2A-E449-44A3-9421-5E67AAEFA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82791"/>
            <a:ext cx="5410200" cy="47978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315EE7-22E6-4B8B-A37F-AB1CCA459551}"/>
              </a:ext>
            </a:extLst>
          </p:cNvPr>
          <p:cNvSpPr txBox="1"/>
          <p:nvPr/>
        </p:nvSpPr>
        <p:spPr>
          <a:xfrm>
            <a:off x="1128510" y="822119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EE3596-DCFE-436C-8335-55C2829FAE54}"/>
              </a:ext>
            </a:extLst>
          </p:cNvPr>
          <p:cNvSpPr txBox="1"/>
          <p:nvPr/>
        </p:nvSpPr>
        <p:spPr>
          <a:xfrm>
            <a:off x="1371600" y="9144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E152F-C5ED-4E75-B086-EA660F036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905000"/>
            <a:ext cx="55626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9FAF35-D5FE-442D-92A6-979F56977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766" b="29403"/>
          <a:stretch/>
        </p:blipFill>
        <p:spPr>
          <a:xfrm>
            <a:off x="1413967" y="609600"/>
            <a:ext cx="872033" cy="5232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748A1D-128B-4B3C-A432-B80428DE4E9D}"/>
              </a:ext>
            </a:extLst>
          </p:cNvPr>
          <p:cNvSpPr txBox="1"/>
          <p:nvPr/>
        </p:nvSpPr>
        <p:spPr>
          <a:xfrm>
            <a:off x="2277414" y="596721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E23463-6436-448B-9D10-22A5EB34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62000"/>
            <a:ext cx="409377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13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721</TotalTime>
  <Words>85</Words>
  <Application>Microsoft Office PowerPoint</Application>
  <PresentationFormat>On-screen Show (4:3)</PresentationFormat>
  <Paragraphs>15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80</cp:revision>
  <dcterms:created xsi:type="dcterms:W3CDTF">2020-08-08T13:30:12Z</dcterms:created>
  <dcterms:modified xsi:type="dcterms:W3CDTF">2020-08-26T08:48:02Z</dcterms:modified>
</cp:coreProperties>
</file>