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77" r:id="rId3"/>
    <p:sldId id="287" r:id="rId4"/>
    <p:sldId id="288" r:id="rId5"/>
    <p:sldId id="289" r:id="rId6"/>
    <p:sldId id="313" r:id="rId7"/>
    <p:sldId id="291" r:id="rId8"/>
    <p:sldId id="292" r:id="rId9"/>
    <p:sldId id="314" r:id="rId10"/>
    <p:sldId id="293" r:id="rId11"/>
    <p:sldId id="315" r:id="rId12"/>
    <p:sldId id="316" r:id="rId13"/>
    <p:sldId id="299" r:id="rId14"/>
    <p:sldId id="300" r:id="rId15"/>
    <p:sldId id="307" r:id="rId16"/>
    <p:sldId id="308" r:id="rId17"/>
    <p:sldId id="318" r:id="rId18"/>
    <p:sldId id="309" r:id="rId19"/>
    <p:sldId id="304" r:id="rId20"/>
    <p:sldId id="305" r:id="rId21"/>
    <p:sldId id="306" r:id="rId2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79"/>
    <a:srgbClr val="B37D65"/>
    <a:srgbClr val="8F5D47"/>
    <a:srgbClr val="B43C00"/>
    <a:srgbClr val="BF27CB"/>
    <a:srgbClr val="D24CDC"/>
    <a:srgbClr val="F3CEF6"/>
    <a:srgbClr val="A521AF"/>
    <a:srgbClr val="AD27B7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thần để ngắt câu. Sau đó GV chiếu minh hoạ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hình thức: Bài đọc có 3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đoạn</a:t>
            </a:r>
            <a:r>
              <a:rPr lang="en-US" baseline="0" smtClean="0"/>
              <a:t> theo nội dung: Bài đọc có 2 phần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6" name="TextBox 25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26" y="2276295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22612" y="471068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" y="2857117"/>
            <a:ext cx="702551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" y="0"/>
            <a:ext cx="7025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56012" y="5669778"/>
            <a:ext cx="131582" cy="580822"/>
            <a:chOff x="2590800" y="2272159"/>
            <a:chExt cx="98712" cy="43561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" y="5277654"/>
            <a:ext cx="702551" cy="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890" y="1371600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569" y="3932572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275" y="5443223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4" name="TextBox 23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494545"/>
            <a:ext cx="702551" cy="35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7" y="497250"/>
            <a:ext cx="702551" cy="22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3508" y="2162378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8412" y="574377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93890" y="1548825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569" y="4368225"/>
            <a:ext cx="59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/>
          <p:nvPr/>
        </p:nvSpPr>
        <p:spPr>
          <a:xfrm>
            <a:off x="417772" y="4724400"/>
            <a:ext cx="4103119" cy="121928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đó rất lạ lùng, làm cho người ta phải ca ngợi, khâm phục.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5014326" y="533400"/>
            <a:ext cx="0" cy="4648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4520891" y="691304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0891" y="4038684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907915" y="1436048"/>
            <a:ext cx="5913640" cy="849952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tự nhiên, chưa có tác động của con người.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865812" y="750248"/>
            <a:ext cx="3229264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sơ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18070" y="4038600"/>
            <a:ext cx="5294645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 diệu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hững bãi biển hoang sơ có thể làm cho bạn phải &quot;ngất ngây&quot; | Phượt Đảo Lý  Sơn | Tư vấn Du Lịch, Nhà Nghỉ, Khách Sạn, Homes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38" y="2409741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 bãi biển hoang sơ tuyệt đẹp ít người biết ở Việt Nam - Metrip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6277436" y="2381343"/>
            <a:ext cx="4846176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762555" y="6104911"/>
            <a:ext cx="1523603" cy="588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7" name="TextBox 6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27" y="124068"/>
            <a:ext cx="4256851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9" name="TextBox 8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161212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34330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6728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1682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bài đọc, những bãi biển nổi tiếng của nước ta có ở đâu?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534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2512" y="2362200"/>
            <a:ext cx="7467600" cy="0"/>
          </a:xfrm>
          <a:prstGeom prst="line">
            <a:avLst/>
          </a:prstGeom>
          <a:ln w="101600">
            <a:solidFill>
              <a:srgbClr val="BD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6449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416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403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782" y="5242203"/>
            <a:ext cx="2602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 Hoá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3017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 Nẵng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7420" y="5242203"/>
            <a:ext cx="2381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 Hoà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9404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Living in Danang City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3880013"/>
            <a:ext cx="2008190" cy="13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 lịch Thanh Hóa: Đổi mới để tăng năng lực cạnh tranh - Hànội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0" y="3927514"/>
            <a:ext cx="2164123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nh Hòa đảm bảo cơ sở vật chất phục vụ khách du lịch dịp Festival Biển  2019 - Tổng cục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9271"/>
          <a:stretch/>
        </p:blipFill>
        <p:spPr bwMode="auto">
          <a:xfrm>
            <a:off x="6401626" y="3906732"/>
            <a:ext cx="1903297" cy="1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3" grpId="0" animBg="1"/>
      <p:bldP spid="2" grpId="0" animBg="1"/>
      <p:bldP spid="4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5988" y="29718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biển, chúng ta có thể bơi lội, nô đùa trên sóng, nhặt vỏ sò, xây lâu đài cát, trượt cát…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 ta có thể làm gì khi đi biển?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môn thể thao dưới nước nên thử ngay tại Việt Nam - Hai Water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82460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í sinh HHVN nhặt vỏ sò ghép chữ trên bãi biển Cửa L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0990"/>
            <a:ext cx="8458200" cy="5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. Nhặt vỏ sò | Fantasia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0" y="144063"/>
            <a:ext cx="4814101" cy="5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ý do vì sao trong vỏ ốc biển có tiếng só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6361046" y="144063"/>
            <a:ext cx="4784214" cy="5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ú vị với trượt cát - Trang web du lịch Mũi Né - Phan Th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6" y="144063"/>
            <a:ext cx="10810580" cy="5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115" y="762000"/>
            <a:ext cx="101346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sao hình dạng của những đồi cát luôn thay đổi?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2115" y="2984926"/>
            <a:ext cx="101345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 smtClean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những đồi cát luôn thay đổi vì gió thổi làm cát bay.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2413004"/>
            <a:ext cx="11655564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682" y="3058679"/>
            <a:ext cx="12386729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λμϜ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n,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úng Ǉa có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Ό˘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lĖ, wô đùa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sŗg,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253934" y="5276098"/>
            <a:ext cx="11655564" cy="26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7752" y="3941818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ặt vỏ sò, xây lâu đài 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401" y="169334"/>
            <a:ext cx="10452837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và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14" y="946216"/>
            <a:ext cx="6259185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Đi biển, chúng ta có thể 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76203"/>
            <a:ext cx="861259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05216" y="1600203"/>
            <a:ext cx="9506869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3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Hình dạng những đồi cát luôn thay đổi vì (…).</a:t>
            </a:r>
            <a:endParaRPr lang="en-US" sz="3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432" y="4830833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Hì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dạng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đē cát luŪ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ay đĔ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</a:t>
            </a:r>
            <a:r>
              <a:rPr lang="vi-VN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gió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22" y="5725884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làm cát bay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5014194" y="4308570"/>
            <a:ext cx="2667000" cy="2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0200"/>
            <a:ext cx="12188825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88825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pic>
        <p:nvPicPr>
          <p:cNvPr id="8" name="Đ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988" y="738116"/>
            <a:ext cx="6024057" cy="6024057"/>
          </a:xfrm>
        </p:spPr>
      </p:pic>
      <p:pic>
        <p:nvPicPr>
          <p:cNvPr id="9" name="H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4413" y="854725"/>
            <a:ext cx="6024055" cy="6024057"/>
          </a:xfrm>
        </p:spPr>
      </p:pic>
    </p:spTree>
    <p:extLst>
      <p:ext uri="{BB962C8B-B14F-4D97-AF65-F5344CB8AC3E}">
        <p14:creationId xmlns:p14="http://schemas.microsoft.com/office/powerpoint/2010/main" val="8263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158, 159).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</a:t>
            </a:r>
            <a:r>
              <a:rPr lang="en-US" sz="3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160, 161).</a:t>
            </a:r>
            <a:endParaRPr lang="en-US" sz="39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846" y="287402"/>
            <a:ext cx="11486274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</a:t>
            </a:r>
            <a:r>
              <a:rPr lang="en-US" sz="29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 và cho biết em thấy những gì trong tranh</a:t>
            </a:r>
            <a:endParaRPr lang="en-US" sz="29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9327" y="188689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9200"/>
            <a:ext cx="88217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háp Luật Plus - Vui chơi trên bãi biển không rác ở Vũng Tà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1805438" y="834570"/>
            <a:ext cx="8839200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ây tượng cát trên bãi biển | Văn hóa xã hộ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1717899" y="834570"/>
            <a:ext cx="9040362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trò chơi nhất định phải thử ở biển Đà Nẵng - Phòng Bán Vé Máy 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 bwMode="auto">
          <a:xfrm>
            <a:off x="1565046" y="834571"/>
            <a:ext cx="9193215" cy="5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ã từng lướt ván diều ở Philippines, Thái Lan..., Ninh Chữ vẫn là tuyệt  nhất” - VOV Giao th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844805"/>
            <a:ext cx="10407844" cy="58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651" y="163891"/>
            <a:ext cx="1546688" cy="63434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56978" y="76201"/>
            <a:ext cx="812588" cy="812800"/>
          </a:xfrm>
          <a:prstGeom prst="ellipse">
            <a:avLst/>
          </a:prstGeom>
          <a:solidFill>
            <a:srgbClr val="D4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" name="TextBox 3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15" name="TextBox 14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6704013" y="2362200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93190" y="840848"/>
            <a:ext cx="132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05046" y="3837710"/>
            <a:ext cx="1237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85998" y="1897405"/>
            <a:ext cx="959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64893" y="4800600"/>
            <a:ext cx="223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7451" y="5320145"/>
            <a:ext cx="1529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du lịch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đất nước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08860"/>
            <a:chOff x="4441088" y="482123"/>
            <a:chExt cx="4521874" cy="1008861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 smtClean="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nổi tiếng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</a:t>
              </a:r>
              <a:r>
                <a:rPr lang="en-US" altLang="zh-CN" sz="4300" smtClean="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ênh mông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84912"/>
            <a:chOff x="4441088" y="445206"/>
            <a:chExt cx="4612616" cy="1084914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</a:t>
              </a:r>
              <a:r>
                <a:rPr lang="en-US" altLang="zh-CN" sz="4300" smtClean="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rượt cát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6081" y="1692318"/>
            <a:ext cx="822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67538" y="2609028"/>
            <a:ext cx="531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749755" y="3753486"/>
            <a:ext cx="96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73516" y="4722910"/>
            <a:ext cx="911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91560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90482" y="2609028"/>
            <a:ext cx="939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020808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7120" r="21231" b="17938"/>
          <a:stretch/>
        </p:blipFill>
        <p:spPr>
          <a:xfrm>
            <a:off x="1217612" y="2746370"/>
            <a:ext cx="2200710" cy="2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3" name="TextBox 42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 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thích.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mông. 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đổi. 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0840" y="173180"/>
            <a:ext cx="11343882" cy="6604318"/>
            <a:chOff x="236930" y="406128"/>
            <a:chExt cx="11343882" cy="6604318"/>
          </a:xfrm>
          <a:solidFill>
            <a:schemeClr val="bg1"/>
          </a:solidFill>
        </p:grpSpPr>
        <p:sp>
          <p:nvSpPr>
            <p:cNvPr id="46" name="TextBox 45"/>
            <p:cNvSpPr txBox="1"/>
            <p:nvPr/>
          </p:nvSpPr>
          <p:spPr>
            <a:xfrm>
              <a:off x="2050518" y="406128"/>
              <a:ext cx="7927354" cy="600031"/>
            </a:xfrm>
            <a:prstGeom prst="rect">
              <a:avLst/>
            </a:prstGeom>
            <a:grp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  <a:endParaRPr lang="en-US" sz="33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930" y="1008803"/>
              <a:ext cx="11343882" cy="60016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Biển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nước ta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ẹp.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Thanh Hoá, Đà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Khánh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Ho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...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nổi tiếng,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ợc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du khách yêu thích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cũng có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bãi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hoang sơ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sức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lội,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đùa trên sóng,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xây lâu đài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cát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u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đến Mũi Né, bạn sẽ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đư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nhìn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đồi cát mênh mông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Cát bay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hình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các đồi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luôn thay đổi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Trượt cát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đây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vị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 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just"/>
              <a:r>
                <a:rPr lang="vi-VN" sz="3200" smtClean="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món quà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diệu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thiên nhiên đã ban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ng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cho 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3200" smtClean="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ớc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ta</a:t>
              </a:r>
              <a:r>
                <a:rPr lang="vi-VN" sz="3200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endParaRPr lang="en-US" sz="320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3200" smtClean="0">
                  <a:latin typeface="Arial" pitchFamily="34" charset="0"/>
                  <a:cs typeface="Arial" pitchFamily="34" charset="0"/>
                </a:rPr>
                <a:t>(Cẩm Anh)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3"/>
            <a:ext cx="11207028" cy="2142466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vi-VN" sz="4400">
                <a:latin typeface="Arial" pitchFamily="34" charset="0"/>
                <a:cs typeface="Arial" pitchFamily="34" charset="0"/>
              </a:rPr>
              <a:t>Thanh Hoá, Đà N</a:t>
            </a:r>
            <a:r>
              <a:rPr lang="en-US" sz="4400">
                <a:latin typeface="Arial" pitchFamily="34" charset="0"/>
                <a:cs typeface="Arial" pitchFamily="34" charset="0"/>
              </a:rPr>
              <a:t>ẵ</a:t>
            </a:r>
            <a:r>
              <a:rPr lang="vi-VN" sz="4400">
                <a:latin typeface="Arial" pitchFamily="34" charset="0"/>
                <a:cs typeface="Arial" pitchFamily="34" charset="0"/>
              </a:rPr>
              <a:t>ng, Khánh Ho</a:t>
            </a:r>
            <a:r>
              <a:rPr lang="en-US" sz="4400">
                <a:latin typeface="Arial" pitchFamily="34" charset="0"/>
                <a:cs typeface="Arial" pitchFamily="34" charset="0"/>
              </a:rPr>
              <a:t>à,</a:t>
            </a:r>
            <a:r>
              <a:rPr lang="vi-VN" sz="4400">
                <a:latin typeface="Arial" pitchFamily="34" charset="0"/>
                <a:cs typeface="Arial" pitchFamily="34" charset="0"/>
              </a:rPr>
              <a:t>... có nh</a:t>
            </a:r>
            <a:r>
              <a:rPr lang="en-US" sz="4400">
                <a:latin typeface="Arial" pitchFamily="34" charset="0"/>
                <a:cs typeface="Arial" pitchFamily="34" charset="0"/>
              </a:rPr>
              <a:t>ữ</a:t>
            </a:r>
            <a:r>
              <a:rPr lang="vi-VN" sz="4400">
                <a:latin typeface="Arial" pitchFamily="34" charset="0"/>
                <a:cs typeface="Arial" pitchFamily="34" charset="0"/>
              </a:rPr>
              <a:t>ng bãi bi</a:t>
            </a:r>
            <a:r>
              <a:rPr lang="en-US" sz="4400">
                <a:latin typeface="Arial" pitchFamily="34" charset="0"/>
                <a:cs typeface="Arial" pitchFamily="34" charset="0"/>
              </a:rPr>
              <a:t>ể</a:t>
            </a:r>
            <a:r>
              <a:rPr lang="vi-VN" sz="4400">
                <a:latin typeface="Arial" pitchFamily="34" charset="0"/>
                <a:cs typeface="Arial" pitchFamily="34" charset="0"/>
              </a:rPr>
              <a:t>n nổi tiếng, đ</a:t>
            </a:r>
            <a:r>
              <a:rPr lang="en-US" sz="4400">
                <a:latin typeface="Arial" pitchFamily="34" charset="0"/>
                <a:cs typeface="Arial" pitchFamily="34" charset="0"/>
              </a:rPr>
              <a:t>ư</a:t>
            </a:r>
            <a:r>
              <a:rPr lang="vi-VN" sz="4400">
                <a:latin typeface="Arial" pitchFamily="34" charset="0"/>
                <a:cs typeface="Arial" pitchFamily="34" charset="0"/>
              </a:rPr>
              <a:t>ợc du khách yêu </a:t>
            </a:r>
            <a:r>
              <a:rPr lang="vi-VN" sz="4400" smtClean="0">
                <a:latin typeface="Arial" pitchFamily="34" charset="0"/>
                <a:cs typeface="Arial" pitchFamily="34" charset="0"/>
              </a:rPr>
              <a:t>thích.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99812" y="247020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8812" y="3834434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764612" y="30760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4"/>
            <a:ext cx="11207028" cy="2096300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Những chiếc xe cứu hoả màu đỏ chứa đầy nước, bật đèn báo hiệu, rú còi chạy như bay đến nơi có cháy.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45984" y="307607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712756" y="310774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759684" y="3710970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10303556" y="24274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0975" y="4572000"/>
            <a:ext cx="112408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4300" smtClean="0">
                <a:latin typeface="Arial" pitchFamily="34" charset="0"/>
                <a:cs typeface="Arial" pitchFamily="34" charset="0"/>
              </a:rPr>
              <a:t>Nh</a:t>
            </a:r>
            <a:r>
              <a:rPr lang="en-US" sz="4300">
                <a:latin typeface="Arial" pitchFamily="34" charset="0"/>
                <a:cs typeface="Arial" pitchFamily="34" charset="0"/>
              </a:rPr>
              <a:t>ư</a:t>
            </a:r>
            <a:r>
              <a:rPr lang="vi-VN" sz="4300">
                <a:latin typeface="Arial" pitchFamily="34" charset="0"/>
                <a:cs typeface="Arial" pitchFamily="34" charset="0"/>
              </a:rPr>
              <a:t>ng su</a:t>
            </a:r>
            <a:r>
              <a:rPr lang="en-US" sz="4300">
                <a:latin typeface="Arial" pitchFamily="34" charset="0"/>
                <a:cs typeface="Arial" pitchFamily="34" charset="0"/>
              </a:rPr>
              <a:t>ố</a:t>
            </a:r>
            <a:r>
              <a:rPr lang="vi-VN" sz="4300">
                <a:latin typeface="Arial" pitchFamily="34" charset="0"/>
                <a:cs typeface="Arial" pitchFamily="34" charset="0"/>
              </a:rPr>
              <a:t>t chi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dài đ</a:t>
            </a:r>
            <a:r>
              <a:rPr lang="en-US" sz="4300">
                <a:latin typeface="Arial" pitchFamily="34" charset="0"/>
                <a:cs typeface="Arial" pitchFamily="34" charset="0"/>
              </a:rPr>
              <a:t>ấ</a:t>
            </a:r>
            <a:r>
              <a:rPr lang="vi-VN" sz="4300">
                <a:latin typeface="Arial" pitchFamily="34" charset="0"/>
                <a:cs typeface="Arial" pitchFamily="34" charset="0"/>
              </a:rPr>
              <a:t>t n</a:t>
            </a:r>
            <a:r>
              <a:rPr lang="en-US" sz="4300">
                <a:latin typeface="Arial" pitchFamily="34" charset="0"/>
                <a:cs typeface="Arial" pitchFamily="34" charset="0"/>
              </a:rPr>
              <a:t>ướ</a:t>
            </a:r>
            <a:r>
              <a:rPr lang="vi-VN" sz="4300">
                <a:latin typeface="Arial" pitchFamily="34" charset="0"/>
                <a:cs typeface="Arial" pitchFamily="34" charset="0"/>
              </a:rPr>
              <a:t>c cũng có nhi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bãi bi</a:t>
            </a:r>
            <a:r>
              <a:rPr lang="en-US" sz="4300">
                <a:latin typeface="Arial" pitchFamily="34" charset="0"/>
                <a:cs typeface="Arial" pitchFamily="34" charset="0"/>
              </a:rPr>
              <a:t>ể</a:t>
            </a:r>
            <a:r>
              <a:rPr lang="vi-VN" sz="4300">
                <a:latin typeface="Arial" pitchFamily="34" charset="0"/>
                <a:cs typeface="Arial" pitchFamily="34" charset="0"/>
              </a:rPr>
              <a:t>n c</a:t>
            </a:r>
            <a:r>
              <a:rPr lang="en-US" sz="4300">
                <a:latin typeface="Arial" pitchFamily="34" charset="0"/>
                <a:cs typeface="Arial" pitchFamily="34" charset="0"/>
              </a:rPr>
              <a:t>ò</a:t>
            </a:r>
            <a:r>
              <a:rPr lang="vi-VN" sz="4300">
                <a:latin typeface="Arial" pitchFamily="34" charset="0"/>
                <a:cs typeface="Arial" pitchFamily="34" charset="0"/>
              </a:rPr>
              <a:t>n hoang sơ.</a:t>
            </a:r>
            <a:endParaRPr lang="en-US" sz="4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835137" y="469196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23212" y="5279886"/>
            <a:ext cx="131582" cy="580822"/>
            <a:chOff x="2590800" y="2272159"/>
            <a:chExt cx="98712" cy="43561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9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436</Words>
  <Application>Microsoft Office PowerPoint</Application>
  <PresentationFormat>Custom</PresentationFormat>
  <Paragraphs>115</Paragraphs>
  <Slides>21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230</cp:revision>
  <dcterms:created xsi:type="dcterms:W3CDTF">2020-12-08T15:48:47Z</dcterms:created>
  <dcterms:modified xsi:type="dcterms:W3CDTF">2021-05-05T03:49:23Z</dcterms:modified>
</cp:coreProperties>
</file>