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  <p:sldMasterId id="2147483685" r:id="rId5"/>
  </p:sldMasterIdLst>
  <p:notesMasterIdLst>
    <p:notesMasterId r:id="rId7"/>
  </p:notesMasterIdLst>
  <p:sldIdLst>
    <p:sldId id="317" r:id="rId6"/>
    <p:sldId id="258" r:id="rId8"/>
    <p:sldId id="260" r:id="rId9"/>
    <p:sldId id="262" r:id="rId10"/>
    <p:sldId id="263" r:id="rId11"/>
    <p:sldId id="265" r:id="rId12"/>
    <p:sldId id="288" r:id="rId13"/>
    <p:sldId id="295" r:id="rId14"/>
    <p:sldId id="296" r:id="rId15"/>
    <p:sldId id="297" r:id="rId16"/>
    <p:sldId id="298" r:id="rId17"/>
    <p:sldId id="299" r:id="rId18"/>
    <p:sldId id="294" r:id="rId19"/>
    <p:sldId id="264" r:id="rId20"/>
    <p:sldId id="266" r:id="rId21"/>
    <p:sldId id="267" r:id="rId22"/>
    <p:sldId id="318" r:id="rId23"/>
    <p:sldId id="269" r:id="rId24"/>
    <p:sldId id="270" r:id="rId25"/>
    <p:sldId id="271" r:id="rId26"/>
    <p:sldId id="272" r:id="rId27"/>
    <p:sldId id="277" r:id="rId28"/>
    <p:sldId id="283" r:id="rId29"/>
    <p:sldId id="282" r:id="rId30"/>
    <p:sldId id="278" r:id="rId31"/>
    <p:sldId id="279" r:id="rId32"/>
    <p:sldId id="273" r:id="rId33"/>
    <p:sldId id="274" r:id="rId34"/>
    <p:sldId id="275" r:id="rId35"/>
    <p:sldId id="319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56BA2-F8B2-496A-B6D5-EB1B6E8BAB66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C4E56-BD44-4A9D-9FF6-6D0AE4E6647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1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4.jpeg"/><Relationship Id="rId2" Type="http://schemas.openxmlformats.org/officeDocument/2006/relationships/image" Target="../media/image30.png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6.jpeg"/><Relationship Id="rId2" Type="http://schemas.openxmlformats.org/officeDocument/2006/relationships/image" Target="../media/image30.png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1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audio2.wav"/><Relationship Id="rId1" Type="http://schemas.openxmlformats.org/officeDocument/2006/relationships/image" Target="../media/image44.GIF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1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1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1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1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1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1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30.png"/><Relationship Id="rId7" Type="http://schemas.openxmlformats.org/officeDocument/2006/relationships/image" Target="../media/image29.jpeg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2.jpeg"/><Relationship Id="rId2" Type="http://schemas.openxmlformats.org/officeDocument/2006/relationships/image" Target="../media/image30.png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3.jpeg"/><Relationship Id="rId2" Type="http://schemas.openxmlformats.org/officeDocument/2006/relationships/image" Target="../media/image30.png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5905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915" y="756920"/>
            <a:ext cx="9648825" cy="49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8095"/>
            <a:ext cx="9145905" cy="29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8882" y="3207904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595634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2" y="436510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-335915" y="3208020"/>
            <a:ext cx="9546590" cy="1664970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ArchUp">
              <a:avLst/>
            </a:prstTxWarp>
            <a:normAutofit fontScale="25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738872" y="3313109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 defTabSz="1622425">
              <a:defRPr/>
            </a:pPr>
            <a:r>
              <a:rPr lang="en-US" altLang="zh-CN" sz="3200" b="1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en-US" altLang="zh-CN" sz="3200" b="1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245" y="201390"/>
            <a:ext cx="2962600" cy="1346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5" y="1898715"/>
            <a:ext cx="3291568" cy="755841"/>
          </a:xfrm>
          <a:prstGeom prst="rect">
            <a:avLst/>
          </a:prstGeom>
        </p:spPr>
      </p:pic>
      <p:pic>
        <p:nvPicPr>
          <p:cNvPr id="8" name="Picture 5" descr="C:\Users\Administrator\Desktop\GA ĐT TOAN\thuong xuyen\so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664" y="1772816"/>
            <a:ext cx="4308394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245" y="201390"/>
            <a:ext cx="2962600" cy="1346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5" y="1898715"/>
            <a:ext cx="3291568" cy="755841"/>
          </a:xfrm>
          <a:prstGeom prst="rect">
            <a:avLst/>
          </a:prstGeom>
        </p:spPr>
      </p:pic>
      <p:pic>
        <p:nvPicPr>
          <p:cNvPr id="5" name="Picture 4" descr="C:\Users\Administrator\Desktop\GA ĐT TOAN\thuong xuyen\so 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766" y="1616824"/>
            <a:ext cx="4565618" cy="447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245" y="201390"/>
            <a:ext cx="2962600" cy="1346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5" y="1898715"/>
            <a:ext cx="3291568" cy="755841"/>
          </a:xfrm>
          <a:prstGeom prst="rect">
            <a:avLst/>
          </a:prstGeom>
        </p:spPr>
      </p:pic>
      <p:pic>
        <p:nvPicPr>
          <p:cNvPr id="8" name="Picture 2" descr="C:\Users\Administrator\Desktop\GA ĐT TOAN\thuong xuyen\so 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438202"/>
            <a:ext cx="4680520" cy="465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245" y="201390"/>
            <a:ext cx="2962600" cy="13466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0002"/>
            <a:ext cx="2609620" cy="10909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64394" b="50000"/>
          <a:stretch>
            <a:fillRect/>
          </a:stretch>
        </p:blipFill>
        <p:spPr>
          <a:xfrm>
            <a:off x="-25986" y="3422958"/>
            <a:ext cx="3255818" cy="227014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80865" y="495792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1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8636" r="32728" b="53356"/>
          <a:stretch>
            <a:fillRect/>
          </a:stretch>
        </p:blipFill>
        <p:spPr>
          <a:xfrm>
            <a:off x="3602184" y="3429000"/>
            <a:ext cx="2618510" cy="21177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69394" b="53356"/>
          <a:stretch>
            <a:fillRect/>
          </a:stretch>
        </p:blipFill>
        <p:spPr>
          <a:xfrm>
            <a:off x="6345382" y="3443068"/>
            <a:ext cx="2798618" cy="211774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660446" y="4913376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3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528977" y="4953583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5</a:t>
            </a:r>
            <a:endParaRPr lang="en-US" sz="3200" b="1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69242"/>
          <a:stretch>
            <a:fillRect/>
          </a:stretch>
        </p:blipFill>
        <p:spPr>
          <a:xfrm>
            <a:off x="6190842" y="3302339"/>
            <a:ext cx="2812478" cy="23177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515" t="53095" r="63182"/>
          <a:stretch>
            <a:fillRect/>
          </a:stretch>
        </p:blipFill>
        <p:spPr>
          <a:xfrm>
            <a:off x="395071" y="1241791"/>
            <a:ext cx="2770911" cy="21296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8636" t="50000" r="32728"/>
          <a:stretch>
            <a:fillRect/>
          </a:stretch>
        </p:blipFill>
        <p:spPr>
          <a:xfrm>
            <a:off x="3432936" y="1128319"/>
            <a:ext cx="2618511" cy="22701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69394" t="50000"/>
          <a:stretch>
            <a:fillRect/>
          </a:stretch>
        </p:blipFill>
        <p:spPr>
          <a:xfrm>
            <a:off x="6190842" y="1142387"/>
            <a:ext cx="2798618" cy="22701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/>
          <a:srcRect r="66060"/>
          <a:stretch>
            <a:fillRect/>
          </a:stretch>
        </p:blipFill>
        <p:spPr>
          <a:xfrm>
            <a:off x="-117545" y="3286268"/>
            <a:ext cx="3103418" cy="23177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"/>
          <a:srcRect l="38031" r="32424"/>
          <a:stretch>
            <a:fillRect/>
          </a:stretch>
        </p:blipFill>
        <p:spPr>
          <a:xfrm>
            <a:off x="3406078" y="3315976"/>
            <a:ext cx="2701634" cy="231770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600113" y="2673358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4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60369" y="2673356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1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33629" y="265928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2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380356" y="4735506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1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88505" y="4735505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0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335169" y="4693302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2</a:t>
            </a:r>
            <a:endParaRPr lang="en-US" sz="3200" b="1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6009" y="185215"/>
            <a:ext cx="2063682" cy="946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1804"/>
            <a:ext cx="9076769" cy="45628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5699" y="2012151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0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06941" y="1938899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1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44800" y="1970485"/>
            <a:ext cx="5531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2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02419" y="1928233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3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97363" y="1862146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4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14158" y="1774581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5</a:t>
            </a:r>
            <a:endParaRPr lang="en-US" sz="4000" b="1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21449"/>
            <a:ext cx="3593599" cy="9566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308"/>
          <a:stretch>
            <a:fillRect/>
          </a:stretch>
        </p:blipFill>
        <p:spPr>
          <a:xfrm>
            <a:off x="0" y="992574"/>
            <a:ext cx="9141424" cy="57607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18834" y="3454420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.VnAvant" panose="020B7200000000000000" pitchFamily="34" charset="0"/>
              </a:rPr>
              <a:t>0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05165" y="6168067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.VnAvant" panose="020B7200000000000000" pitchFamily="34" charset="0"/>
              </a:rPr>
              <a:t>5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01415" y="6153997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.VnAvant" panose="020B7200000000000000" pitchFamily="34" charset="0"/>
              </a:rPr>
              <a:t>4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77596" y="6173552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.VnAvant" panose="020B7200000000000000" pitchFamily="34" charset="0"/>
              </a:rPr>
              <a:t>1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19956" y="3406933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.VnAvant" panose="020B7200000000000000" pitchFamily="34" charset="0"/>
              </a:rPr>
              <a:t>2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05730" y="3421000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.VnAvant" panose="020B7200000000000000" pitchFamily="34" charset="0"/>
              </a:rPr>
              <a:t>3</a:t>
            </a:r>
            <a:endParaRPr lang="en-US" sz="3200" b="1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5026025" y="1282700"/>
            <a:ext cx="4117975" cy="5575300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69" cy="22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2235048">
            <a:off x="989013" y="420688"/>
            <a:ext cx="1830387" cy="1636712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3206117">
            <a:off x="80169" y="1291431"/>
            <a:ext cx="1652588" cy="1812925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282824">
            <a:off x="2513013" y="192088"/>
            <a:ext cx="1830387" cy="1636712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1502466">
            <a:off x="3657600" y="1106488"/>
            <a:ext cx="1830388" cy="1636712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1658504">
            <a:off x="4267200" y="2590800"/>
            <a:ext cx="1830388" cy="1636713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3223895">
            <a:off x="3966369" y="3729831"/>
            <a:ext cx="1652588" cy="1812925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3158513">
            <a:off x="2916238" y="4567237"/>
            <a:ext cx="1651000" cy="1812925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4375518">
            <a:off x="1392238" y="4567237"/>
            <a:ext cx="1651000" cy="1812925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3523964">
            <a:off x="-148431" y="2663031"/>
            <a:ext cx="1652588" cy="1812925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4375518">
            <a:off x="233363" y="3729037"/>
            <a:ext cx="1651000" cy="1812925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1600200" y="3352800"/>
            <a:ext cx="838200" cy="677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.VnTime" panose="020B7200000000000000"/>
            </a:endParaRPr>
          </a:p>
        </p:txBody>
      </p:sp>
      <p:sp>
        <p:nvSpPr>
          <p:cNvPr id="1322" name="Rectangle 1321"/>
          <p:cNvSpPr/>
          <p:nvPr/>
        </p:nvSpPr>
        <p:spPr>
          <a:xfrm>
            <a:off x="1676400" y="1981200"/>
            <a:ext cx="2476453" cy="17532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Bạn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giỏi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quá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6120" y="193655"/>
            <a:ext cx="2980388" cy="11780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7966" t="24709"/>
          <a:stretch>
            <a:fillRect/>
          </a:stretch>
        </p:blipFill>
        <p:spPr>
          <a:xfrm>
            <a:off x="0" y="1371673"/>
            <a:ext cx="9144000" cy="53062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314" y="2994848"/>
            <a:ext cx="516403" cy="7426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5358" y="3058238"/>
            <a:ext cx="437720" cy="6792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4175" y="3040373"/>
            <a:ext cx="457900" cy="6792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1390" y="2991173"/>
            <a:ext cx="431559" cy="7284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910324" y="2991173"/>
            <a:ext cx="529312" cy="83099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.VnAvant" panose="020B7200000000000000" pitchFamily="34" charset="0"/>
              </a:rPr>
              <a:t>4</a:t>
            </a:r>
            <a:endParaRPr lang="en-US" sz="4800" b="1" dirty="0">
              <a:latin typeface=".VnAvant" panose="020B72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22658" y="2964780"/>
            <a:ext cx="529312" cy="83099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.VnAvant" panose="020B7200000000000000" pitchFamily="34" charset="0"/>
              </a:rPr>
              <a:t>2</a:t>
            </a:r>
            <a:endParaRPr lang="en-US" sz="4800" b="1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t="82235"/>
          <a:stretch>
            <a:fillRect/>
          </a:stretch>
        </p:blipFill>
        <p:spPr>
          <a:xfrm>
            <a:off x="0" y="5735786"/>
            <a:ext cx="8989017" cy="11948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t="8702" b="76880"/>
          <a:stretch>
            <a:fillRect/>
          </a:stretch>
        </p:blipFill>
        <p:spPr>
          <a:xfrm>
            <a:off x="41560" y="731096"/>
            <a:ext cx="8989017" cy="9467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t="24767" b="60814"/>
          <a:stretch>
            <a:fillRect/>
          </a:stretch>
        </p:blipFill>
        <p:spPr>
          <a:xfrm>
            <a:off x="55628" y="1884218"/>
            <a:ext cx="8989017" cy="9698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t="39186" b="48043"/>
          <a:stretch>
            <a:fillRect/>
          </a:stretch>
        </p:blipFill>
        <p:spPr>
          <a:xfrm>
            <a:off x="13424" y="2868104"/>
            <a:ext cx="8989017" cy="8589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/>
          <a:srcRect t="54223" b="32801"/>
          <a:stretch>
            <a:fillRect/>
          </a:stretch>
        </p:blipFill>
        <p:spPr>
          <a:xfrm>
            <a:off x="41560" y="3865418"/>
            <a:ext cx="8989017" cy="8728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/>
          <a:srcRect t="67199" b="18383"/>
          <a:stretch>
            <a:fillRect/>
          </a:stretch>
        </p:blipFill>
        <p:spPr>
          <a:xfrm>
            <a:off x="27705" y="4738254"/>
            <a:ext cx="8989017" cy="9698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0" y="38699"/>
            <a:ext cx="5669923" cy="678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22930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14" y="2293034"/>
            <a:ext cx="2737417" cy="1280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277" r="33164"/>
          <a:stretch>
            <a:fillRect/>
          </a:stretch>
        </p:blipFill>
        <p:spPr>
          <a:xfrm>
            <a:off x="1936048" y="3669356"/>
            <a:ext cx="5198052" cy="1280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3006" y="3690002"/>
            <a:ext cx="2055410" cy="1280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9537"/>
          <a:stretch>
            <a:fillRect/>
          </a:stretch>
        </p:blipFill>
        <p:spPr>
          <a:xfrm>
            <a:off x="2056285" y="5196793"/>
            <a:ext cx="4989338" cy="14173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4551" y="3847926"/>
            <a:ext cx="1235591" cy="9643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6569" y="5249193"/>
            <a:ext cx="2000460" cy="13125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0932" y="5489242"/>
            <a:ext cx="1012992" cy="9372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r="82447"/>
          <a:stretch>
            <a:fillRect/>
          </a:stretch>
        </p:blipFill>
        <p:spPr>
          <a:xfrm>
            <a:off x="18076" y="3633988"/>
            <a:ext cx="1918470" cy="12801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r="73125"/>
          <a:stretch>
            <a:fillRect/>
          </a:stretch>
        </p:blipFill>
        <p:spPr>
          <a:xfrm>
            <a:off x="87952" y="5056770"/>
            <a:ext cx="1902969" cy="14173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t="15936"/>
          <a:stretch>
            <a:fillRect/>
          </a:stretch>
        </p:blipFill>
        <p:spPr>
          <a:xfrm>
            <a:off x="264164" y="1223890"/>
            <a:ext cx="8553157" cy="47267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64" y="136414"/>
            <a:ext cx="8148316" cy="10874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04037" y="5950634"/>
            <a:ext cx="5586080" cy="861774"/>
          </a:xfrm>
          <a:prstGeom prst="rect">
            <a:avLst/>
          </a:prstGeom>
          <a:noFill/>
          <a:effectLst>
            <a:outerShdw blurRad="12700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con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endParaRPr lang="en-US" sz="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48562" b="62269"/>
          <a:stretch>
            <a:fillRect/>
          </a:stretch>
        </p:blipFill>
        <p:spPr>
          <a:xfrm>
            <a:off x="246880" y="1371601"/>
            <a:ext cx="8439919" cy="508461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1439" t="6596" r="2847" b="61214"/>
          <a:stretch>
            <a:fillRect/>
          </a:stretch>
        </p:blipFill>
        <p:spPr>
          <a:xfrm>
            <a:off x="415636" y="1254801"/>
            <a:ext cx="8575964" cy="518756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441809" y="2011680"/>
            <a:ext cx="956604" cy="1097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983" t="37731" r="50000" b="31134"/>
          <a:stretch>
            <a:fillRect/>
          </a:stretch>
        </p:blipFill>
        <p:spPr>
          <a:xfrm>
            <a:off x="246882" y="1399309"/>
            <a:ext cx="8550754" cy="512618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153551" y="4234375"/>
            <a:ext cx="956604" cy="1097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2703" t="37467" b="29287"/>
          <a:stretch>
            <a:fillRect/>
          </a:stretch>
        </p:blipFill>
        <p:spPr>
          <a:xfrm>
            <a:off x="246882" y="1254800"/>
            <a:ext cx="8897118" cy="538152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061981" y="2331720"/>
            <a:ext cx="956604" cy="1097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825" t="69393" r="50619"/>
          <a:stretch>
            <a:fillRect/>
          </a:stretch>
        </p:blipFill>
        <p:spPr>
          <a:xfrm>
            <a:off x="246881" y="1648691"/>
            <a:ext cx="8509192" cy="497378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181686" y="4445391"/>
            <a:ext cx="956604" cy="1097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1754" t="69129" r="3480"/>
          <a:stretch>
            <a:fillRect/>
          </a:stretch>
        </p:blipFill>
        <p:spPr>
          <a:xfrm>
            <a:off x="246881" y="1440874"/>
            <a:ext cx="8675446" cy="51816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639951" y="3699803"/>
            <a:ext cx="956604" cy="1097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t="1" b="70557"/>
          <a:stretch>
            <a:fillRect/>
          </a:stretch>
        </p:blipFill>
        <p:spPr>
          <a:xfrm>
            <a:off x="0" y="0"/>
            <a:ext cx="9144000" cy="18469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"/>
          <a:srcRect l="12014" t="28596" b="41961"/>
          <a:stretch>
            <a:fillRect/>
          </a:stretch>
        </p:blipFill>
        <p:spPr>
          <a:xfrm>
            <a:off x="0" y="1846922"/>
            <a:ext cx="9012381" cy="1938030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4979964" y="2946971"/>
            <a:ext cx="534572" cy="6543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"/>
          <a:srcRect t="60908" b="30002"/>
          <a:stretch>
            <a:fillRect/>
          </a:stretch>
        </p:blipFill>
        <p:spPr>
          <a:xfrm>
            <a:off x="0" y="3784952"/>
            <a:ext cx="8880763" cy="570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"/>
          <a:srcRect l="12457" t="72528"/>
          <a:stretch>
            <a:fillRect/>
          </a:stretch>
        </p:blipFill>
        <p:spPr>
          <a:xfrm>
            <a:off x="0" y="4538776"/>
            <a:ext cx="9144000" cy="2002204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6796615" y="5566050"/>
            <a:ext cx="534572" cy="6543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392" y="60473"/>
            <a:ext cx="1043784" cy="802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1997"/>
            <a:ext cx="9047018" cy="599901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002421" y="1736870"/>
            <a:ext cx="540327" cy="7758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2</a:t>
            </a:r>
            <a:endParaRPr lang="en-US" sz="3600" b="1" dirty="0">
              <a:latin typeface=".VnAvant" panose="020B7200000000000000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876986" y="1773381"/>
            <a:ext cx="540327" cy="7481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4</a:t>
            </a:r>
            <a:endParaRPr lang="en-US" sz="3600" b="1" dirty="0">
              <a:latin typeface=".VnAvant" panose="020B7200000000000000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068290" y="3934689"/>
            <a:ext cx="540327" cy="748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3</a:t>
            </a:r>
            <a:endParaRPr lang="en-US" sz="3600" b="1" dirty="0">
              <a:latin typeface=".VnAvant" panose="020B7200000000000000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163287" y="3990106"/>
            <a:ext cx="540327" cy="7758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5</a:t>
            </a:r>
            <a:endParaRPr lang="en-US" sz="3600" b="1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"/>
            <a:ext cx="9144000" cy="63687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l="8788" t="78541" r="85000" b="13235"/>
          <a:stretch>
            <a:fillRect/>
          </a:stretch>
        </p:blipFill>
        <p:spPr>
          <a:xfrm>
            <a:off x="540327" y="4918355"/>
            <a:ext cx="983673" cy="8312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/>
          <a:srcRect l="8788" t="91700" r="85000"/>
          <a:stretch>
            <a:fillRect/>
          </a:stretch>
        </p:blipFill>
        <p:spPr>
          <a:xfrm>
            <a:off x="540327" y="5763483"/>
            <a:ext cx="935184" cy="8728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/>
          <a:srcRect l="8788" t="91700" r="85000"/>
          <a:stretch>
            <a:fillRect/>
          </a:stretch>
        </p:blipFill>
        <p:spPr>
          <a:xfrm>
            <a:off x="6871855" y="5708059"/>
            <a:ext cx="1087584" cy="8728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/>
          <a:srcRect l="8788" t="91700" r="85000"/>
          <a:stretch>
            <a:fillRect/>
          </a:stretch>
        </p:blipFill>
        <p:spPr>
          <a:xfrm>
            <a:off x="6871855" y="4842148"/>
            <a:ext cx="1087584" cy="8728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/>
          <a:srcRect l="8788" t="91700" r="85000"/>
          <a:stretch>
            <a:fillRect/>
          </a:stretch>
        </p:blipFill>
        <p:spPr>
          <a:xfrm>
            <a:off x="3782291" y="4918355"/>
            <a:ext cx="1073729" cy="8728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"/>
          <a:srcRect l="8788" t="91700" r="85000"/>
          <a:stretch>
            <a:fillRect/>
          </a:stretch>
        </p:blipFill>
        <p:spPr>
          <a:xfrm>
            <a:off x="3782291" y="5708058"/>
            <a:ext cx="1073729" cy="8728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40327" y="5742690"/>
            <a:ext cx="914400" cy="64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3</a:t>
            </a:r>
            <a:endParaRPr lang="en-US" sz="3600" b="1" dirty="0">
              <a:latin typeface=".VnAvant" panose="020B72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51564" y="4918355"/>
            <a:ext cx="983675" cy="64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5</a:t>
            </a:r>
            <a:endParaRPr lang="en-US" sz="3600" b="1" dirty="0">
              <a:latin typeface=".VnAvant" panose="020B72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72345" y="5717298"/>
            <a:ext cx="983675" cy="64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1</a:t>
            </a:r>
            <a:endParaRPr lang="en-US" sz="3600" b="1" dirty="0">
              <a:latin typeface=".VnAvant" panose="020B72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43773" y="4841932"/>
            <a:ext cx="983673" cy="64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4</a:t>
            </a:r>
            <a:endParaRPr lang="en-US" sz="3600" b="1" dirty="0">
              <a:latin typeface=".VnAvant" panose="020B72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43773" y="5696750"/>
            <a:ext cx="983673" cy="64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0</a:t>
            </a:r>
            <a:endParaRPr lang="en-US" sz="3600" b="1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"/>
          <a:srcRect t="65858" r="13051" b="15960"/>
          <a:stretch>
            <a:fillRect/>
          </a:stretch>
        </p:blipFill>
        <p:spPr>
          <a:xfrm>
            <a:off x="96982" y="3487723"/>
            <a:ext cx="9047018" cy="18831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"/>
          <a:srcRect t="49697" r="13051" b="35487"/>
          <a:stretch>
            <a:fillRect/>
          </a:stretch>
        </p:blipFill>
        <p:spPr>
          <a:xfrm>
            <a:off x="96982" y="1913678"/>
            <a:ext cx="9047018" cy="15345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"/>
          <a:srcRect t="33535" r="13051" b="50304"/>
          <a:stretch>
            <a:fillRect/>
          </a:stretch>
        </p:blipFill>
        <p:spPr>
          <a:xfrm>
            <a:off x="41560" y="200296"/>
            <a:ext cx="9047018" cy="16739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"/>
          <a:srcRect t="84309" r="13051" b="1714"/>
          <a:stretch>
            <a:fillRect/>
          </a:stretch>
        </p:blipFill>
        <p:spPr>
          <a:xfrm>
            <a:off x="96982" y="5410345"/>
            <a:ext cx="9047018" cy="14476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763" y="5861791"/>
            <a:ext cx="524741" cy="7959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559" y="3996669"/>
            <a:ext cx="574533" cy="8169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9262" y="2303078"/>
            <a:ext cx="670289" cy="8749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5806" y="496921"/>
            <a:ext cx="578365" cy="9224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755"/>
            <a:ext cx="9144000" cy="6795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259330" y="2269490"/>
            <a:ext cx="402717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26694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t="82222"/>
          <a:stretch>
            <a:fillRect/>
          </a:stretch>
        </p:blipFill>
        <p:spPr>
          <a:xfrm>
            <a:off x="0" y="5638800"/>
            <a:ext cx="9144000" cy="1219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9523" y="6042781"/>
            <a:ext cx="524741" cy="52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/>
          <a:srcRect b="84040"/>
          <a:stretch>
            <a:fillRect/>
          </a:stretch>
        </p:blipFill>
        <p:spPr>
          <a:xfrm>
            <a:off x="0" y="53550"/>
            <a:ext cx="9144000" cy="10945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/>
          <a:srcRect t="15959" b="67677"/>
          <a:stretch>
            <a:fillRect/>
          </a:stretch>
        </p:blipFill>
        <p:spPr>
          <a:xfrm>
            <a:off x="2709" y="1148059"/>
            <a:ext cx="9144000" cy="11222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"/>
          <a:srcRect t="32323" b="50763"/>
          <a:stretch>
            <a:fillRect/>
          </a:stretch>
        </p:blipFill>
        <p:spPr>
          <a:xfrm>
            <a:off x="-5" y="2264009"/>
            <a:ext cx="9144000" cy="11599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"/>
          <a:srcRect t="68136" b="17604"/>
          <a:stretch>
            <a:fillRect/>
          </a:stretch>
        </p:blipFill>
        <p:spPr>
          <a:xfrm>
            <a:off x="2709" y="3477472"/>
            <a:ext cx="9144000" cy="9779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"/>
          <a:srcRect t="48485" b="33535"/>
          <a:stretch>
            <a:fillRect/>
          </a:stretch>
        </p:blipFill>
        <p:spPr>
          <a:xfrm>
            <a:off x="0" y="4487877"/>
            <a:ext cx="9144000" cy="12330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668" y="4821067"/>
            <a:ext cx="574533" cy="5409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1739" y="3761514"/>
            <a:ext cx="670289" cy="5793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9808" y="2534573"/>
            <a:ext cx="578365" cy="6107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7419" y="1383594"/>
            <a:ext cx="547722" cy="61076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5175" y="298991"/>
            <a:ext cx="682732" cy="5898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061" y="129578"/>
            <a:ext cx="2962600" cy="1346635"/>
          </a:xfrm>
          <a:prstGeom prst="rect">
            <a:avLst/>
          </a:prstGeom>
        </p:spPr>
      </p:pic>
      <p:pic>
        <p:nvPicPr>
          <p:cNvPr id="8" name="Picture 2" descr="C:\Users\Administrator\Desktop\GA ĐT TOAN\so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952" y="3401890"/>
            <a:ext cx="1346683" cy="134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istrator\Desktop\GA ĐT TOAN\thuong xuyen\so 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91" y="3377739"/>
            <a:ext cx="1365994" cy="138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Administrator\Desktop\GA ĐT TOAN\thuong xuyen\so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744" y="3372199"/>
            <a:ext cx="1416733" cy="14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istrator\Desktop\GA ĐT TOAN\thuong xuyen\so 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609" y="3393913"/>
            <a:ext cx="1394815" cy="137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Administrator\Desktop\GA ĐT TOAN\thuong xuyen\so 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475" y="3393006"/>
            <a:ext cx="1408108" cy="138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GA ĐT TOAN\thuong xuyen\so 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569" y="3347021"/>
            <a:ext cx="1475183" cy="146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061" y="2031440"/>
            <a:ext cx="3291568" cy="755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istrator\Desktop\GA ĐT TOAN\thuong xuyen\so 0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995" y="1898715"/>
            <a:ext cx="4294388" cy="434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5" y="201390"/>
            <a:ext cx="2962600" cy="1346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5" y="1898715"/>
            <a:ext cx="3291568" cy="755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245" y="201390"/>
            <a:ext cx="2962600" cy="1346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5" y="1898715"/>
            <a:ext cx="3291568" cy="755841"/>
          </a:xfrm>
          <a:prstGeom prst="rect">
            <a:avLst/>
          </a:prstGeom>
        </p:spPr>
      </p:pic>
      <p:pic>
        <p:nvPicPr>
          <p:cNvPr id="8" name="Picture 2" descr="C:\Users\Administrator\Desktop\GA ĐT TOAN\so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911" y="1898715"/>
            <a:ext cx="4274239" cy="426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245" y="201390"/>
            <a:ext cx="2962600" cy="1346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5" y="1898715"/>
            <a:ext cx="3291568" cy="755841"/>
          </a:xfrm>
          <a:prstGeom prst="rect">
            <a:avLst/>
          </a:prstGeom>
        </p:spPr>
      </p:pic>
      <p:pic>
        <p:nvPicPr>
          <p:cNvPr id="5" name="Picture 4" descr="C:\Users\Administrator\Desktop\GA ĐT TOAN\thuong xuyen\so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765" y="1711536"/>
            <a:ext cx="4340848" cy="441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126</Words>
  <Application>WPS Presentation</Application>
  <PresentationFormat>On-screen Show (4:3)</PresentationFormat>
  <Paragraphs>74</Paragraphs>
  <Slides>30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30</vt:i4>
      </vt:variant>
    </vt:vector>
  </HeadingPairs>
  <TitlesOfParts>
    <vt:vector size="51" baseType="lpstr">
      <vt:lpstr>Arial</vt:lpstr>
      <vt:lpstr>SimSun</vt:lpstr>
      <vt:lpstr>Wingdings</vt:lpstr>
      <vt:lpstr>Microsoft YaHei</vt:lpstr>
      <vt:lpstr>Arial Unicode MS</vt:lpstr>
      <vt:lpstr>Calibri Light</vt:lpstr>
      <vt:lpstr>Calibri</vt:lpstr>
      <vt:lpstr>.VnAvant</vt:lpstr>
      <vt:lpstr>Times New Roman</vt:lpstr>
      <vt:lpstr>inpin heiti</vt:lpstr>
      <vt:lpstr>Chivo Light</vt:lpstr>
      <vt:lpstr>Segoe Print</vt:lpstr>
      <vt:lpstr>Arial-Rounded</vt:lpstr>
      <vt:lpstr>Times New Roman</vt:lpstr>
      <vt:lpstr>Segoe UI</vt:lpstr>
      <vt:lpstr>Vrinda</vt:lpstr>
      <vt:lpstr>.VnTime</vt:lpstr>
      <vt:lpstr>Office Theme</vt:lpstr>
      <vt:lpstr>1_Office Theme</vt:lpstr>
      <vt:lpstr>2_Office Theme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ngoc</cp:lastModifiedBy>
  <cp:revision>55</cp:revision>
  <dcterms:created xsi:type="dcterms:W3CDTF">2020-07-13T02:14:00Z</dcterms:created>
  <dcterms:modified xsi:type="dcterms:W3CDTF">2020-08-28T14:18:43Z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