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-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612</Words>
  <Application>Microsoft Office PowerPoint</Application>
  <PresentationFormat>On-screen Show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52</cp:revision>
  <dcterms:created xsi:type="dcterms:W3CDTF">2020-08-23T01:47:27Z</dcterms:created>
  <dcterms:modified xsi:type="dcterms:W3CDTF">2020-08-24T17:36:47Z</dcterms:modified>
</cp:coreProperties>
</file>