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5" r:id="rId4"/>
  </p:sldMasterIdLst>
  <p:sldIdLst>
    <p:sldId id="271" r:id="rId5"/>
    <p:sldId id="256" r:id="rId6"/>
    <p:sldId id="257" r:id="rId7"/>
    <p:sldId id="258" r:id="rId8"/>
    <p:sldId id="259" r:id="rId9"/>
    <p:sldId id="272" r:id="rId10"/>
    <p:sldId id="264" r:id="rId11"/>
    <p:sldId id="260" r:id="rId12"/>
    <p:sldId id="261" r:id="rId13"/>
    <p:sldId id="265" r:id="rId14"/>
    <p:sldId id="262" r:id="rId15"/>
    <p:sldId id="263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5.png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audio" Target="../media/audio1.wav"/><Relationship Id="rId1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</a:t>
            </a: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78971" y="994032"/>
            <a:ext cx="11521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3641"/>
            <a:ext cx="9144000" cy="4657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2" y="404664"/>
            <a:ext cx="8651246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" y="476672"/>
            <a:ext cx="9138766" cy="61206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35696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915816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995936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42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932040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52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012160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092280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5" cy="626469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124744"/>
            <a:ext cx="8041350" cy="2619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2419688" cy="97168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88" y="3212976"/>
            <a:ext cx="3991399" cy="281615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05514"/>
            <a:ext cx="3343742" cy="3248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2419688" cy="97168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2976"/>
            <a:ext cx="3888432" cy="333029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68634"/>
            <a:ext cx="3744416" cy="3558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7560840" cy="331432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54856"/>
            <a:ext cx="7398037" cy="1600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064896" cy="604867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283968" y="3501008"/>
            <a:ext cx="864096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283968" y="2132856"/>
            <a:ext cx="864096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283968" y="4725144"/>
            <a:ext cx="86409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8424936" cy="280831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100392" y="994032"/>
            <a:ext cx="89959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44408" y="1196752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78971" y="994032"/>
            <a:ext cx="11521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1261311" cy="64470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8892480" cy="396044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03848" y="4365104"/>
            <a:ext cx="504056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15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46240" y="4365104"/>
            <a:ext cx="557808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16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03848" y="4914025"/>
            <a:ext cx="504056" cy="387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25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46240" y="4914025"/>
            <a:ext cx="55780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26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03848" y="5589240"/>
            <a:ext cx="50405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42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46240" y="5589240"/>
            <a:ext cx="55780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46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WPS Presentation</Application>
  <PresentationFormat>On-screen Show (4:3)</PresentationFormat>
  <Paragraphs>38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Segoe UI</vt:lpstr>
      <vt:lpstr>Times New Roman</vt:lpstr>
      <vt:lpstr>Tahoma</vt:lpstr>
      <vt:lpstr>.VnTime</vt:lpstr>
      <vt:lpstr>Office Theme</vt:lpstr>
      <vt:lpstr>Bạn nhỏ 16x9</vt:lpstr>
      <vt:lpstr>1_Office Theme</vt:lpstr>
      <vt:lpstr>    CHÀO MỪNG CÁC EM ĐẾN VỚI TIẾT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ngoc</cp:lastModifiedBy>
  <cp:revision>5</cp:revision>
  <dcterms:created xsi:type="dcterms:W3CDTF">2020-08-22T04:11:00Z</dcterms:created>
  <dcterms:modified xsi:type="dcterms:W3CDTF">2020-08-29T06:52:11Z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