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9" r:id="rId4"/>
    <p:sldMasterId id="2147483723" r:id="rId5"/>
    <p:sldMasterId id="2147483735" r:id="rId6"/>
  </p:sldMasterIdLst>
  <p:notesMasterIdLst>
    <p:notesMasterId r:id="rId23"/>
  </p:notesMasterIdLst>
  <p:sldIdLst>
    <p:sldId id="256" r:id="rId7"/>
    <p:sldId id="279" r:id="rId8"/>
    <p:sldId id="278" r:id="rId9"/>
    <p:sldId id="281" r:id="rId10"/>
    <p:sldId id="282" r:id="rId11"/>
    <p:sldId id="283" r:id="rId12"/>
    <p:sldId id="268" r:id="rId13"/>
    <p:sldId id="287" r:id="rId14"/>
    <p:sldId id="260" r:id="rId15"/>
    <p:sldId id="289" r:id="rId16"/>
    <p:sldId id="291" r:id="rId17"/>
    <p:sldId id="292" r:id="rId18"/>
    <p:sldId id="296" r:id="rId19"/>
    <p:sldId id="300" r:id="rId20"/>
    <p:sldId id="302" r:id="rId21"/>
    <p:sldId id="285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FF"/>
    <a:srgbClr val="0000CC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</a:rPr>
              <a:t>Bài</a:t>
            </a:r>
            <a:r>
              <a:rPr lang="en-US" sz="4000" b="1">
                <a:solidFill>
                  <a:schemeClr val="bg1"/>
                </a:solidFill>
              </a:rPr>
              <a:t> 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 chung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712967" cy="945396"/>
            <a:chOff x="827584" y="1491630"/>
            <a:chExt cx="871296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Trên cây thị có 74 quả.Gió lay làm rụng 21 quả.Hỏi trên cây còn lại bao nhiêu quả thị?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19025" y="3962183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08112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733621" y="273901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453701" y="273901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134774" y="273900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890639" y="273901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ĂM HỌC 2020 - 2021\ảnh giáo án toán 1\trò chơ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-33886"/>
            <a:ext cx="9161954" cy="50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-25230" y="21800"/>
            <a:ext cx="720080" cy="96577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73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067694"/>
            <a:ext cx="34563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30+31+32=93bước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Down Arrow 5"/>
          <p:cNvSpPr/>
          <p:nvPr/>
        </p:nvSpPr>
        <p:spPr>
          <a:xfrm>
            <a:off x="3059832" y="3867894"/>
            <a:ext cx="432048" cy="161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627784" y="4155926"/>
            <a:ext cx="36004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30+15+21= 66 bước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6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96136" y="1851670"/>
            <a:ext cx="158417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bước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1500" y="1230097"/>
            <a:ext cx="8748971" cy="1569660"/>
            <a:chOff x="791580" y="1606029"/>
            <a:chExt cx="8748971" cy="1569660"/>
          </a:xfrm>
        </p:grpSpPr>
        <p:sp>
          <p:nvSpPr>
            <p:cNvPr id="11" name="Oval 10"/>
            <p:cNvSpPr/>
            <p:nvPr/>
          </p:nvSpPr>
          <p:spPr>
            <a:xfrm>
              <a:off x="791580" y="1839216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</a:t>
              </a:r>
            </a:p>
            <a:p>
              <a:endParaRPr lang="en-US" sz="3600" b="1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     b,  Nhà dế trũi gần nhà dế mèn nhất.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1971" y="12023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83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76807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22076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995936" y="27157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576146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51520" y="1948468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08" y="1851670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44836" y="3075806"/>
            <a:ext cx="1952374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49092" y="3075806"/>
            <a:ext cx="18288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737324" y="305802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7020272" y="307580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26245" y="22148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8729"/>
            <a:ext cx="84249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9552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01978" y="2778578"/>
            <a:ext cx="900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60702" y="2813090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81819" y="3145553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5178" y="3213170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83768" y="3145554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13785" y="2868556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16806" y="3996890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960702" y="3987056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26798" y="3978332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1"/>
            <a:ext cx="30670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323528" y="1347614"/>
            <a:ext cx="51435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15616" y="1250816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66)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323528" y="2001300"/>
            <a:ext cx="14401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23 +5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483768" y="2001300"/>
            <a:ext cx="1584176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753904" y="2034095"/>
            <a:ext cx="146476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6732240" y="2001300"/>
            <a:ext cx="1800200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732240" y="3090088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92279" y="2781391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092278" y="398136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9" grpId="0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243" y="1063611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3" y="358327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34323" y="1122454"/>
            <a:ext cx="1040036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D:\NĂM HỌC 2020 - 2021\ảnh giáo án toán 1\bài 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" y="1761770"/>
            <a:ext cx="9213261" cy="33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277379" y="22119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812360" y="2211934"/>
            <a:ext cx="72350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307286" y="3677717"/>
            <a:ext cx="70475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884368" y="367771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-828600" y="137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-25230" y="722890"/>
            <a:ext cx="720080" cy="72008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noProof="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2016224" cy="80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745"/>
            <a:ext cx="1478539" cy="1478539"/>
          </a:xfrm>
          <a:prstGeom prst="rect">
            <a:avLst/>
          </a:prstGeom>
        </p:spPr>
      </p:pic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827584" y="790380"/>
            <a:ext cx="1152128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 ?</a:t>
            </a:r>
            <a:endParaRPr lang="en-US" altLang="en-US" sz="37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64662" y="3174419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99992" y="3194512"/>
            <a:ext cx="54304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3174418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10351" y="31744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59051" y="2388715"/>
            <a:ext cx="5430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80" y="1115698"/>
            <a:ext cx="8924908" cy="1248364"/>
            <a:chOff x="827584" y="1491630"/>
            <a:chExt cx="8712967" cy="12483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0" y="1606029"/>
              <a:ext cx="802889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74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lay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" y="324411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2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775884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948300" y="2866438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47692" y="2863201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63714" y="2863203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75180" y="2863202"/>
            <a:ext cx="558998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99620" y="4011910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281</Words>
  <Application>Microsoft Office PowerPoint</Application>
  <PresentationFormat>On-screen Show (16:9)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맑은 고딕</vt:lpstr>
      <vt:lpstr>Aharoni</vt:lpstr>
      <vt:lpstr>Arial</vt:lpstr>
      <vt:lpstr>Calibri</vt:lpstr>
      <vt:lpstr>Calibri Light</vt:lpstr>
      <vt:lpstr>Constantia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Thuy Hoang</cp:lastModifiedBy>
  <cp:revision>206</cp:revision>
  <dcterms:created xsi:type="dcterms:W3CDTF">2014-04-01T16:27:38Z</dcterms:created>
  <dcterms:modified xsi:type="dcterms:W3CDTF">2020-08-24T02:43:14Z</dcterms:modified>
</cp:coreProperties>
</file>