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9" r:id="rId15"/>
    <p:sldId id="271" r:id="rId16"/>
    <p:sldId id="272" r:id="rId17"/>
    <p:sldId id="280" r:id="rId18"/>
    <p:sldId id="281" r:id="rId19"/>
    <p:sldId id="282" r:id="rId20"/>
    <p:sldId id="273" r:id="rId21"/>
    <p:sldId id="275" r:id="rId22"/>
    <p:sldId id="276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15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9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47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41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7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218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7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1485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5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4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4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2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2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9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0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D1F48-8901-4611-BEAE-A2945144903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1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333024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Bài</a:t>
            </a:r>
            <a:r>
              <a:rPr lang="en-US" sz="4000" b="1" dirty="0">
                <a:solidFill>
                  <a:schemeClr val="bg1"/>
                </a:solidFill>
              </a:rPr>
              <a:t> 33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6200" y="3429000"/>
            <a:ext cx="71779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LUYỆN TẬP</a:t>
            </a:r>
          </a:p>
          <a:p>
            <a:pPr algn="ctr"/>
            <a:r>
              <a:rPr lang="en-US" altLang="ko-K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(</a:t>
            </a:r>
            <a:r>
              <a:rPr lang="en-US" altLang="ko-KR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Tiết</a:t>
            </a:r>
            <a:r>
              <a:rPr lang="en-US" altLang="ko-K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2999138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0" y="5245303"/>
            <a:ext cx="90844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5"/>
          <p:cNvSpPr txBox="1">
            <a:spLocks noChangeArrowheads="1"/>
          </p:cNvSpPr>
          <p:nvPr/>
        </p:nvSpPr>
        <p:spPr bwMode="auto">
          <a:xfrm>
            <a:off x="2831431" y="3041059"/>
            <a:ext cx="2247621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41 + 8</a:t>
            </a:r>
          </a:p>
        </p:txBody>
      </p:sp>
      <p:sp>
        <p:nvSpPr>
          <p:cNvPr id="18437" name="Text Box 38"/>
          <p:cNvSpPr txBox="1">
            <a:spLocks noChangeArrowheads="1"/>
          </p:cNvSpPr>
          <p:nvPr/>
        </p:nvSpPr>
        <p:spPr bwMode="auto">
          <a:xfrm>
            <a:off x="2882536" y="4315719"/>
            <a:ext cx="2233883" cy="9233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99 – 9</a:t>
            </a: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2819400" y="1669459"/>
            <a:ext cx="2297019" cy="923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 + 40    </a:t>
            </a:r>
          </a:p>
        </p:txBody>
      </p:sp>
      <p:sp>
        <p:nvSpPr>
          <p:cNvPr id="18439" name="Oval 2"/>
          <p:cNvSpPr>
            <a:spLocks noChangeArrowheads="1"/>
          </p:cNvSpPr>
          <p:nvPr/>
        </p:nvSpPr>
        <p:spPr bwMode="auto">
          <a:xfrm>
            <a:off x="304800" y="762000"/>
            <a:ext cx="514350" cy="609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952502" y="743047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70)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457200" y="149060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6" name="Title 5"/>
          <p:cNvSpPr txBox="1">
            <a:spLocks/>
          </p:cNvSpPr>
          <p:nvPr/>
        </p:nvSpPr>
        <p:spPr>
          <a:xfrm>
            <a:off x="5292902" y="1669460"/>
            <a:ext cx="1676400" cy="923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2919901" y="5631859"/>
            <a:ext cx="2159152" cy="9233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65 - 62</a:t>
            </a:r>
          </a:p>
        </p:txBody>
      </p:sp>
      <p:sp>
        <p:nvSpPr>
          <p:cNvPr id="19" name="Text Box 40"/>
          <p:cNvSpPr txBox="1">
            <a:spLocks noChangeArrowheads="1"/>
          </p:cNvSpPr>
          <p:nvPr/>
        </p:nvSpPr>
        <p:spPr bwMode="auto">
          <a:xfrm>
            <a:off x="5116419" y="1669460"/>
            <a:ext cx="1758427" cy="923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65</a:t>
            </a: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4911904" y="3041059"/>
            <a:ext cx="196294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49</a:t>
            </a:r>
          </a:p>
        </p:txBody>
      </p:sp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5116420" y="4315032"/>
            <a:ext cx="1758426" cy="9233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90</a:t>
            </a:r>
          </a:p>
        </p:txBody>
      </p:sp>
      <p:sp>
        <p:nvSpPr>
          <p:cNvPr id="22" name="Text Box 38"/>
          <p:cNvSpPr txBox="1">
            <a:spLocks noChangeArrowheads="1"/>
          </p:cNvSpPr>
          <p:nvPr/>
        </p:nvSpPr>
        <p:spPr bwMode="auto">
          <a:xfrm>
            <a:off x="5030942" y="5639880"/>
            <a:ext cx="1929382" cy="9233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</p:spTree>
    <p:extLst>
      <p:ext uri="{BB962C8B-B14F-4D97-AF65-F5344CB8AC3E}">
        <p14:creationId xmlns:p14="http://schemas.microsoft.com/office/powerpoint/2010/main" val="276214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791200"/>
            <a:ext cx="742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8173538" y="5969079"/>
            <a:ext cx="1065212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428625" y="732094"/>
            <a:ext cx="514350" cy="609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428625" y="281909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1219200" y="732094"/>
            <a:ext cx="1512168" cy="768085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179"/>
            <a:ext cx="9097736" cy="42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9645" y="993746"/>
            <a:ext cx="8229600" cy="444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4000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18 + ?? = 88 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 8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8 ?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1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8 ?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" y="4231105"/>
            <a:ext cx="277112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50874" y="4297684"/>
            <a:ext cx="2700953" cy="233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66199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04" name="Text Box 29"/>
          <p:cNvSpPr txBox="1">
            <a:spLocks noChangeArrowheads="1"/>
          </p:cNvSpPr>
          <p:nvPr/>
        </p:nvSpPr>
        <p:spPr bwMode="auto">
          <a:xfrm>
            <a:off x="1007296" y="1257882"/>
            <a:ext cx="11673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altLang="en-US" sz="40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5" name="Text Box 30"/>
          <p:cNvSpPr txBox="1">
            <a:spLocks noChangeArrowheads="1"/>
          </p:cNvSpPr>
          <p:nvPr/>
        </p:nvSpPr>
        <p:spPr bwMode="auto">
          <a:xfrm>
            <a:off x="4078461" y="1327684"/>
            <a:ext cx="11673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altLang="en-US" sz="40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6" name="Text Box 31"/>
          <p:cNvSpPr txBox="1">
            <a:spLocks noChangeArrowheads="1"/>
          </p:cNvSpPr>
          <p:nvPr/>
        </p:nvSpPr>
        <p:spPr bwMode="auto">
          <a:xfrm>
            <a:off x="7032882" y="1322392"/>
            <a:ext cx="11673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altLang="en-US" sz="40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571500" y="228600"/>
            <a:ext cx="514350" cy="609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5" name="Flowchart: Process 34"/>
          <p:cNvSpPr/>
          <p:nvPr/>
        </p:nvSpPr>
        <p:spPr>
          <a:xfrm>
            <a:off x="1457325" y="226768"/>
            <a:ext cx="1512168" cy="768085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313063"/>
            <a:ext cx="2915451" cy="3581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7025"/>
            <a:ext cx="2920599" cy="4403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620" y="2229246"/>
            <a:ext cx="2974107" cy="39088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18715" y="3657599"/>
            <a:ext cx="1177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9721" y="3688376"/>
            <a:ext cx="600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97968" y="3632329"/>
            <a:ext cx="627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59968" y="3663107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81800" y="3671106"/>
            <a:ext cx="83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94764" y="3693884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7258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4" grpId="0"/>
      <p:bldP spid="20505" grpId="0"/>
      <p:bldP spid="20506" grpId="0"/>
      <p:bldP spid="35" grpId="0" animBg="1"/>
      <p:bldP spid="15" grpId="0"/>
      <p:bldP spid="16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2669"/>
            <a:ext cx="842493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647" y="1949351"/>
            <a:ext cx="33647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latinLnBrk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dirty="0">
                <a:solidFill>
                  <a:prstClr val="black"/>
                </a:solidFill>
              </a:rPr>
              <a:t>GIẢI LAO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3621022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eart 4"/>
          <p:cNvSpPr/>
          <p:nvPr/>
        </p:nvSpPr>
        <p:spPr>
          <a:xfrm>
            <a:off x="3923928" y="5061181"/>
            <a:ext cx="648072" cy="576064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latinLnBrk="0"/>
            <a:endParaRPr lang="en-US" kern="0">
              <a:solidFill>
                <a:prstClr val="white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22568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2" grpId="0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35179" y="265561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3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568318" y="222394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626" y="1060714"/>
            <a:ext cx="9070603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18" y="2715462"/>
            <a:ext cx="9122078" cy="414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742844" y="66212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765158" y="1464778"/>
            <a:ext cx="8496944" cy="158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187" y="2352673"/>
            <a:ext cx="74746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5532" y="472711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7000" y="4677382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6608" y="478994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7502" y="466920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501484" y="4775744"/>
            <a:ext cx="720081" cy="90595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24421" y="4789232"/>
            <a:ext cx="720081" cy="87898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77673" y="4753081"/>
            <a:ext cx="720081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678547" y="4800654"/>
            <a:ext cx="720081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61298" y="4724853"/>
            <a:ext cx="720081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63191" y="4792310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78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13000" y="4800655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78408" y="4863571"/>
            <a:ext cx="54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37502" y="4809215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76083" y="4792310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2271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5085979" y="2819401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593136" y="533400"/>
            <a:ext cx="1007065" cy="990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50751" y="270188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3050215" y="2133601"/>
            <a:ext cx="3714167" cy="90173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a) 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+ 40 + 1 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3007232" y="3581401"/>
            <a:ext cx="3793247" cy="990600"/>
          </a:xfrm>
          <a:prstGeom prst="flowChartAlternateProcess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15 - 2 - 1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3048000" y="5029200"/>
            <a:ext cx="3740445" cy="1002735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40 + 15 + 2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2863" y="730875"/>
            <a:ext cx="164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6400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 animBg="1"/>
      <p:bldP spid="15" grpId="0" animBg="1"/>
      <p:bldP spid="16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nháp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7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" y="4231105"/>
            <a:ext cx="277112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50874" y="4297684"/>
            <a:ext cx="2700953" cy="233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557258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486056" y="2895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593136" y="533400"/>
            <a:ext cx="1007065" cy="990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582250" y="207655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2752756" y="2057400"/>
            <a:ext cx="4419600" cy="90173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a) 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+ 40 + 1= 61 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2673675" y="3581400"/>
            <a:ext cx="4513699" cy="990600"/>
          </a:xfrm>
          <a:prstGeom prst="flowChartAlternateProcess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15 - 2 - 1= 12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2673675" y="5029199"/>
            <a:ext cx="4450868" cy="1002735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40 + 15 + 2 = 57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2863" y="730875"/>
            <a:ext cx="164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25733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 animBg="1"/>
      <p:bldP spid="15" grpId="0" animBg="1"/>
      <p:bldP spid="16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28600" y="2075821"/>
            <a:ext cx="8496944" cy="3994316"/>
          </a:xfrm>
        </p:spPr>
        <p:txBody>
          <a:bodyPr/>
          <a:lstStyle/>
          <a:p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7" name="Heart 6"/>
          <p:cNvSpPr/>
          <p:nvPr/>
        </p:nvSpPr>
        <p:spPr>
          <a:xfrm>
            <a:off x="3048000" y="3496915"/>
            <a:ext cx="648072" cy="57606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9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13236" y="616505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80579" y="82918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4368" y="745615"/>
            <a:ext cx="8028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" y="1683601"/>
            <a:ext cx="9130161" cy="517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0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67866" y="18800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81152" y="93285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7240" y="831683"/>
            <a:ext cx="9171239" cy="122757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10 toa.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toa?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-990600" y="2338971"/>
            <a:ext cx="7299836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23202" y="3055381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056" y="3798788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255759" y="5399720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3432974" y="539972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5076178" y="539403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5894989" y="541240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 Box 26"/>
          <p:cNvSpPr txBox="1">
            <a:spLocks noChangeArrowheads="1"/>
          </p:cNvSpPr>
          <p:nvPr/>
        </p:nvSpPr>
        <p:spPr bwMode="auto">
          <a:xfrm>
            <a:off x="3429000" y="5418092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 Box 26"/>
          <p:cNvSpPr txBox="1">
            <a:spLocks noChangeArrowheads="1"/>
          </p:cNvSpPr>
          <p:nvPr/>
        </p:nvSpPr>
        <p:spPr bwMode="auto">
          <a:xfrm>
            <a:off x="4363187" y="5412401"/>
            <a:ext cx="66362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5165350" y="5403129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 Box 26"/>
          <p:cNvSpPr txBox="1">
            <a:spLocks noChangeArrowheads="1"/>
          </p:cNvSpPr>
          <p:nvPr/>
        </p:nvSpPr>
        <p:spPr bwMode="auto">
          <a:xfrm>
            <a:off x="5844021" y="5390219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 Box 26"/>
          <p:cNvSpPr txBox="1">
            <a:spLocks noChangeArrowheads="1"/>
          </p:cNvSpPr>
          <p:nvPr/>
        </p:nvSpPr>
        <p:spPr bwMode="auto">
          <a:xfrm>
            <a:off x="2610189" y="539972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 Box 26"/>
          <p:cNvSpPr txBox="1">
            <a:spLocks noChangeArrowheads="1"/>
          </p:cNvSpPr>
          <p:nvPr/>
        </p:nvSpPr>
        <p:spPr bwMode="auto">
          <a:xfrm>
            <a:off x="2489139" y="5390219"/>
            <a:ext cx="870589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10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17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30" grpId="0" animBg="1"/>
      <p:bldP spid="31" grpId="0" animBg="1"/>
      <p:bldP spid="33" grpId="0" animBg="1"/>
      <p:bldP spid="34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0" y="88109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81152" y="93285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65414" y="1011445"/>
            <a:ext cx="9209414" cy="1142999"/>
          </a:xfrm>
        </p:spPr>
        <p:txBody>
          <a:bodyPr>
            <a:noAutofit/>
          </a:bodyPr>
          <a:lstStyle/>
          <a:p>
            <a:pPr algn="just"/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b.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15 toa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-1083404" y="2630688"/>
            <a:ext cx="7299836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512904" y="326124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675" y="3850237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227031" y="5728690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3399447" y="5728690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2566514" y="5725453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5014861" y="5725455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5926327" y="5725454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2673938" y="5750097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3399447" y="5750096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4119527" y="5750097"/>
            <a:ext cx="66362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26"/>
          <p:cNvSpPr txBox="1">
            <a:spLocks noChangeArrowheads="1"/>
          </p:cNvSpPr>
          <p:nvPr/>
        </p:nvSpPr>
        <p:spPr bwMode="auto">
          <a:xfrm>
            <a:off x="4800600" y="5750095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5556465" y="5750097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7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30" grpId="0" animBg="1"/>
      <p:bldP spid="31" grpId="0" animBg="1"/>
      <p:bldP spid="32" grpId="0" animBg="1"/>
      <p:bldP spid="33" grpId="0" animBg="1"/>
      <p:bldP spid="34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0" y="838200"/>
            <a:ext cx="30452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7" y="1519237"/>
            <a:ext cx="32825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2106614"/>
            <a:ext cx="3864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756792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19064"/>
            <a:ext cx="5886450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5"/>
          <p:cNvSpPr>
            <a:spLocks noChangeArrowheads="1"/>
          </p:cNvSpPr>
          <p:nvPr/>
        </p:nvSpPr>
        <p:spPr bwMode="gray">
          <a:xfrm>
            <a:off x="3486150" y="1470025"/>
            <a:ext cx="3200400" cy="1066800"/>
          </a:xfrm>
          <a:prstGeom prst="roundRect">
            <a:avLst>
              <a:gd name="adj" fmla="val 49106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VNI-Times" pitchFamily="2" charset="0"/>
                <a:cs typeface="Arial" panose="020B0604020202020204" pitchFamily="34" charset="0"/>
              </a:rPr>
              <a:t>AI NHANH</a:t>
            </a: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gray">
          <a:xfrm>
            <a:off x="3568304" y="4854575"/>
            <a:ext cx="3036094" cy="1066800"/>
          </a:xfrm>
          <a:prstGeom prst="roundRect">
            <a:avLst>
              <a:gd name="adj" fmla="val 49106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VNI-Times" pitchFamily="2" charset="0"/>
                <a:cs typeface="Arial" panose="020B0604020202020204" pitchFamily="34" charset="0"/>
              </a:rPr>
              <a:t>AI ÑUÙNG</a:t>
            </a:r>
          </a:p>
        </p:txBody>
      </p:sp>
    </p:spTree>
    <p:extLst>
      <p:ext uri="{BB962C8B-B14F-4D97-AF65-F5344CB8AC3E}">
        <p14:creationId xmlns:p14="http://schemas.microsoft.com/office/powerpoint/2010/main" val="233264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677808" y="2956080"/>
            <a:ext cx="20312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+ 2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029200" y="2956080"/>
            <a:ext cx="20312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95 - 41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786064" y="508002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35498" y="1981200"/>
            <a:ext cx="2709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1151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2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áº¿t quáº£ hÃ¬nh áº£nh cho frame c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76200"/>
            <a:ext cx="9296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533400" y="1676400"/>
            <a:ext cx="7696200" cy="3810000"/>
          </a:xfrm>
          <a:prstGeom prst="roundRect">
            <a:avLst>
              <a:gd name="adj" fmla="val 49106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737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5453043" y="3026029"/>
            <a:ext cx="74892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  <a:p>
            <a:pPr eaLnBrk="1" hangingPunct="1"/>
            <a:r>
              <a:rPr lang="en-US" alt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vi-VN" altLang="en-US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85925" y="3386139"/>
            <a:ext cx="11108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001691" y="3364584"/>
            <a:ext cx="4000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2108598" y="3048001"/>
            <a:ext cx="83224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</a:p>
          <a:p>
            <a:pPr eaLnBrk="1" hangingPunct="1"/>
            <a:r>
              <a:rPr lang="en-US" alt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endParaRPr lang="vi-VN" altLang="en-US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2075091" y="4386129"/>
            <a:ext cx="83343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endParaRPr lang="vi-V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5417334" y="4454471"/>
            <a:ext cx="82034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vi-V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626395" y="1955679"/>
            <a:ext cx="20312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67 + 2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811901" y="2001617"/>
            <a:ext cx="20312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7030A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95 - 41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786064" y="508002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0729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22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2222" y="1481687"/>
            <a:ext cx="73148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4499992" y="3332989"/>
            <a:ext cx="648072" cy="576064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33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" y="5334000"/>
            <a:ext cx="90844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5"/>
          <p:cNvSpPr txBox="1">
            <a:spLocks noChangeArrowheads="1"/>
          </p:cNvSpPr>
          <p:nvPr/>
        </p:nvSpPr>
        <p:spPr bwMode="auto">
          <a:xfrm>
            <a:off x="2749153" y="3518915"/>
            <a:ext cx="1828800" cy="6694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41 + 8</a:t>
            </a:r>
          </a:p>
        </p:txBody>
      </p:sp>
      <p:sp>
        <p:nvSpPr>
          <p:cNvPr id="18437" name="Text Box 38"/>
          <p:cNvSpPr txBox="1">
            <a:spLocks noChangeArrowheads="1"/>
          </p:cNvSpPr>
          <p:nvPr/>
        </p:nvSpPr>
        <p:spPr bwMode="auto">
          <a:xfrm>
            <a:off x="4806553" y="3518915"/>
            <a:ext cx="2039332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99 - 9</a:t>
            </a: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310753" y="3494852"/>
            <a:ext cx="1952374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25 + </a:t>
            </a:r>
            <a:r>
              <a:rPr lang="en-US" altLang="en-US" sz="4000" dirty="0">
                <a:solidFill>
                  <a:prstClr val="black"/>
                </a:solidFill>
              </a:rPr>
              <a:t>40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18439" name="Oval 2"/>
          <p:cNvSpPr>
            <a:spLocks noChangeArrowheads="1"/>
          </p:cNvSpPr>
          <p:nvPr/>
        </p:nvSpPr>
        <p:spPr bwMode="auto">
          <a:xfrm>
            <a:off x="405237" y="1617929"/>
            <a:ext cx="685800" cy="707886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1191475" y="1502209"/>
            <a:ext cx="52578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70)</a:t>
            </a:r>
          </a:p>
        </p:txBody>
      </p:sp>
      <p:sp>
        <p:nvSpPr>
          <p:cNvPr id="18443" name="Text Box 38"/>
          <p:cNvSpPr txBox="1">
            <a:spLocks noChangeArrowheads="1"/>
          </p:cNvSpPr>
          <p:nvPr/>
        </p:nvSpPr>
        <p:spPr bwMode="auto">
          <a:xfrm>
            <a:off x="7092554" y="3505200"/>
            <a:ext cx="1828800" cy="6694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65 - 62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304800" y="452331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48783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4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áº¿t quáº£ hÃ¬nh áº£nh cho frame c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241971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0" y="1600200"/>
            <a:ext cx="8915400" cy="3810000"/>
          </a:xfrm>
          <a:prstGeom prst="roundRect">
            <a:avLst>
              <a:gd name="adj" fmla="val 49106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634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608</Words>
  <Application>Microsoft Office PowerPoint</Application>
  <PresentationFormat>On-screen Show (4:3)</PresentationFormat>
  <Paragraphs>139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맑은 고딕</vt:lpstr>
      <vt:lpstr>Aharoni</vt:lpstr>
      <vt:lpstr>Arial</vt:lpstr>
      <vt:lpstr>Calibri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dẫn:   Ví dụ phép tính:  18 + ?? = 88   - Nhẩm lần lượt từ hàng đơn vị:  8 cộng với số nào để bằng 8 ?  - Tiếp đến nhẩm hàng chục: 1 cộng với số nào để bằng 8 ? </vt:lpstr>
      <vt:lpstr>PowerPoint Presentation</vt:lpstr>
      <vt:lpstr>PowerPoint Presentation</vt:lpstr>
      <vt:lpstr>PowerPoint Presentation</vt:lpstr>
      <vt:lpstr>Bài toán cho biết gì?</vt:lpstr>
      <vt:lpstr>PowerPoint Presentation</vt:lpstr>
      <vt:lpstr>Hướng dẫn:  Thực hiện tính nhẩm ra vở nháp lần lượt theo thứ tự từ trái sang phải rồi điền kết quả vào vở.</vt:lpstr>
      <vt:lpstr>PowerPoint Presentation</vt:lpstr>
      <vt:lpstr>PowerPoint Presentation</vt:lpstr>
      <vt:lpstr>a. Đoàn tàu A có 10 toa. Đoàn tàu B có 12 toa. Hỏi cả hai đoàn tàu có bao nhiêu toa?</vt:lpstr>
      <vt:lpstr>      b. Đoàn tàu C có 15 toa chở khách và chở hàng. Trong đó có 3 toa chở hàng. Hỏi đoàn tàu C có bao nhiêu toa chở khách?</vt:lpstr>
      <vt:lpstr>PowerPoint Presentation</vt:lpstr>
    </vt:vector>
  </TitlesOfParts>
  <Company>Viet Tri Phu Tho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Viet Tiep</dc:creator>
  <cp:lastModifiedBy>Thuy Hoang</cp:lastModifiedBy>
  <cp:revision>26</cp:revision>
  <dcterms:created xsi:type="dcterms:W3CDTF">2020-08-18T07:50:17Z</dcterms:created>
  <dcterms:modified xsi:type="dcterms:W3CDTF">2020-08-24T03:45:10Z</dcterms:modified>
</cp:coreProperties>
</file>