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5" r:id="rId4"/>
  </p:sldMasterIdLst>
  <p:notesMasterIdLst>
    <p:notesMasterId r:id="rId20"/>
  </p:notesMasterIdLst>
  <p:sldIdLst>
    <p:sldId id="270" r:id="rId5"/>
    <p:sldId id="258" r:id="rId6"/>
    <p:sldId id="259" r:id="rId7"/>
    <p:sldId id="256" r:id="rId8"/>
    <p:sldId id="257" r:id="rId9"/>
    <p:sldId id="260" r:id="rId10"/>
    <p:sldId id="261" r:id="rId11"/>
    <p:sldId id="262" r:id="rId12"/>
    <p:sldId id="271" r:id="rId13"/>
    <p:sldId id="263" r:id="rId14"/>
    <p:sldId id="264" r:id="rId15"/>
    <p:sldId id="265" r:id="rId16"/>
    <p:sldId id="266" r:id="rId17"/>
    <p:sldId id="267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304800"/>
            <a:ext cx="531852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3108804"/>
            <a:ext cx="531852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885010" y="1600200"/>
            <a:ext cx="4800601" cy="2486025"/>
          </a:xfrm>
        </p:spPr>
        <p:txBody>
          <a:bodyPr rtlCol="0" anchor="b">
            <a:normAutofit/>
          </a:bodyPr>
          <a:lstStyle>
            <a:lvl1pPr>
              <a:defRPr sz="39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885008" y="4105029"/>
            <a:ext cx="4800601" cy="9144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65616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525661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65616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65616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25661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25661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8" name="Hình chữ nhật Góc tròn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350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vi-VN" dirty="0"/>
              <a:t>Bấm biểu tượng để thêm hình ảnh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7398761" y="304801"/>
            <a:ext cx="128685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657350" y="304801"/>
            <a:ext cx="5627111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5.png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12" Type="http://schemas.openxmlformats.org/officeDocument/2006/relationships/image" Target="../media/image11.png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7E350-BF84-4BBE-8CD3-72703534405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9679B-AF4B-4F73-815A-3F1B6714C71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  <a:endParaRPr lang="vi-VN" noProof="0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960119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8685611" y="6280298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7.png"/><Relationship Id="rId7" Type="http://schemas.microsoft.com/office/2007/relationships/media" Target="file:///D:\LOAN%20-%20CD\Nho%20Thay.MP3" TargetMode="External"/><Relationship Id="rId6" Type="http://schemas.openxmlformats.org/officeDocument/2006/relationships/audio" Target="file:///D:\LOAN%20-%20CD\Nho%20Thay.MP3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5.GIF"/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7.png"/><Relationship Id="rId7" Type="http://schemas.microsoft.com/office/2007/relationships/media" Target="file:///D:\LOAN%20-%20CD\Nho%20Thay.MP3" TargetMode="External"/><Relationship Id="rId6" Type="http://schemas.openxmlformats.org/officeDocument/2006/relationships/audio" Target="file:///D:\LOAN%20-%20CD\Nho%20Thay.MP3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5.GIF"/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TOÁN LỚP </a:t>
            </a: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.EPR5HADQQSBOGQY\Downloads\102.png"/>
          <p:cNvPicPr>
            <a:picLocks noChangeAspect="1" noChangeArrowheads="1"/>
          </p:cNvPicPr>
          <p:nvPr/>
        </p:nvPicPr>
        <p:blipFill>
          <a:blip r:embed="rId1">
            <a:lum contrast="20000"/>
          </a:blip>
          <a:srcRect l="7708" t="5556" b="33333"/>
          <a:stretch>
            <a:fillRect/>
          </a:stretch>
        </p:blipFill>
        <p:spPr bwMode="auto">
          <a:xfrm>
            <a:off x="228600" y="0"/>
            <a:ext cx="8915400" cy="6401603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3733800" y="2819400"/>
            <a:ext cx="3810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2781300" y="2628900"/>
            <a:ext cx="22098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3429000" y="5257800"/>
            <a:ext cx="6858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152900" y="2857500"/>
            <a:ext cx="20574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4457700" y="3162300"/>
            <a:ext cx="13716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724400" y="5410200"/>
            <a:ext cx="9144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.EPR5HADQQSBOGQY\Downloads\102.png"/>
          <p:cNvPicPr>
            <a:picLocks noChangeAspect="1" noChangeArrowheads="1"/>
          </p:cNvPicPr>
          <p:nvPr/>
        </p:nvPicPr>
        <p:blipFill>
          <a:blip r:embed="rId1"/>
          <a:srcRect l="7708" t="66667" b="7778"/>
          <a:stretch>
            <a:fillRect/>
          </a:stretch>
        </p:blipFill>
        <p:spPr bwMode="auto">
          <a:xfrm>
            <a:off x="0" y="0"/>
            <a:ext cx="8979588" cy="51816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600200" y="22860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vant" panose="020B7200000000000000" pitchFamily="34" charset="0"/>
              </a:rPr>
              <a:t>A</a:t>
            </a:r>
            <a:endParaRPr lang="en-US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29000" y="42672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.VnAvant" panose="020B7200000000000000" pitchFamily="34" charset="0"/>
              </a:rPr>
              <a:t>B</a:t>
            </a:r>
            <a:endParaRPr lang="en-US" sz="20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.EPR5HADQQSBOGQY\Downloads\103.png"/>
          <p:cNvPicPr>
            <a:picLocks noChangeAspect="1" noChangeArrowheads="1"/>
          </p:cNvPicPr>
          <p:nvPr/>
        </p:nvPicPr>
        <p:blipFill>
          <a:blip r:embed="rId1">
            <a:lum contrast="20000"/>
          </a:blip>
          <a:srcRect l="6142" t="5556" r="7708" b="57778"/>
          <a:stretch>
            <a:fillRect/>
          </a:stretch>
        </p:blipFill>
        <p:spPr bwMode="auto">
          <a:xfrm>
            <a:off x="0" y="0"/>
            <a:ext cx="9017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.EPR5HADQQSBOGQY\Downloads\103.png"/>
          <p:cNvPicPr>
            <a:picLocks noChangeAspect="1" noChangeArrowheads="1"/>
          </p:cNvPicPr>
          <p:nvPr/>
        </p:nvPicPr>
        <p:blipFill>
          <a:blip r:embed="rId1">
            <a:lum contrast="20000"/>
          </a:blip>
          <a:srcRect l="8261" t="42222" r="7708" b="31111"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676400" y="26670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vant" panose="020B7200000000000000" pitchFamily="34" charset="0"/>
              </a:rPr>
              <a:t>A</a:t>
            </a:r>
            <a:endParaRPr lang="en-US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.EPR5HADQQSBOGQY\Downloads\103.png"/>
          <p:cNvPicPr>
            <a:picLocks noChangeAspect="1" noChangeArrowheads="1"/>
          </p:cNvPicPr>
          <p:nvPr/>
        </p:nvPicPr>
        <p:blipFill>
          <a:blip r:embed="rId1"/>
          <a:srcRect l="7708" t="67778" r="7708" b="8889"/>
          <a:stretch>
            <a:fillRect/>
          </a:stretch>
        </p:blipFill>
        <p:spPr bwMode="auto">
          <a:xfrm>
            <a:off x="-1" y="0"/>
            <a:ext cx="9144001" cy="63246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581400" y="18288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.VnAvant" panose="020B7200000000000000" pitchFamily="34" charset="0"/>
              </a:rPr>
              <a:t>A</a:t>
            </a:r>
            <a:endParaRPr lang="en-US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34000" y="35052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.VnAvant" panose="020B7200000000000000" pitchFamily="34" charset="0"/>
              </a:rPr>
              <a:t>B</a:t>
            </a:r>
            <a:endParaRPr lang="en-US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315200" y="51816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.VnAvant" panose="020B7200000000000000" pitchFamily="34" charset="0"/>
              </a:rPr>
              <a:t>C</a:t>
            </a:r>
            <a:endParaRPr lang="en-US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  <a:endParaRPr lang="en-US" altLang="vi-VN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52282" y="1585661"/>
            <a:ext cx="6172200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Toán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333501" y="2203701"/>
            <a:ext cx="6830538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Ôn và khởi động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Administrator.EPR5HADQQSBOGQY\Downloads\100.png"/>
          <p:cNvPicPr>
            <a:picLocks noChangeAspect="1" noChangeArrowheads="1"/>
          </p:cNvPicPr>
          <p:nvPr/>
        </p:nvPicPr>
        <p:blipFill>
          <a:blip r:embed="rId1"/>
          <a:srcRect l="9275" t="6000" r="9275" b="83333"/>
          <a:stretch>
            <a:fillRect/>
          </a:stretch>
        </p:blipFill>
        <p:spPr bwMode="auto">
          <a:xfrm>
            <a:off x="1295400" y="1066800"/>
            <a:ext cx="7132320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.EPR5HADQQSBOGQY\Downloads\100.png"/>
          <p:cNvPicPr>
            <a:picLocks noChangeAspect="1" noChangeArrowheads="1"/>
          </p:cNvPicPr>
          <p:nvPr/>
        </p:nvPicPr>
        <p:blipFill>
          <a:blip r:embed="rId1">
            <a:lum contrast="20000"/>
          </a:blip>
          <a:srcRect l="7434" t="17326" r="4306" b="44444"/>
          <a:stretch>
            <a:fillRect/>
          </a:stretch>
        </p:blipFill>
        <p:spPr bwMode="auto">
          <a:xfrm>
            <a:off x="304800" y="0"/>
            <a:ext cx="8610600" cy="57912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2895600" y="31242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70C0"/>
                </a:solidFill>
                <a:latin typeface=".VnAvant" panose="020B7200000000000000" pitchFamily="34" charset="0"/>
              </a:rPr>
              <a:t>A</a:t>
            </a:r>
            <a:endParaRPr lang="en-US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953000" y="52578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  <a:endParaRPr lang="en-US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EPR5HADQQSBOGQY\Downloads\100.png"/>
          <p:cNvPicPr>
            <a:picLocks noChangeAspect="1" noChangeArrowheads="1"/>
          </p:cNvPicPr>
          <p:nvPr/>
        </p:nvPicPr>
        <p:blipFill>
          <a:blip r:embed="rId1">
            <a:lum contrast="20000"/>
          </a:blip>
          <a:srcRect l="7708" t="55556" b="7778"/>
          <a:stretch>
            <a:fillRect/>
          </a:stretch>
        </p:blipFill>
        <p:spPr bwMode="auto">
          <a:xfrm>
            <a:off x="0" y="0"/>
            <a:ext cx="8979588" cy="5867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38400" y="1752600"/>
            <a:ext cx="6096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.VnAvant" panose="020B7200000000000000" pitchFamily="34" charset="0"/>
              </a:rPr>
              <a:t>3</a:t>
            </a:r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2819400"/>
            <a:ext cx="6096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.VnAvant" panose="020B7200000000000000" pitchFamily="34" charset="0"/>
              </a:rPr>
              <a:t>8</a:t>
            </a:r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3886200"/>
            <a:ext cx="6096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.VnAvant" panose="020B7200000000000000" pitchFamily="34" charset="0"/>
              </a:rPr>
              <a:t>11</a:t>
            </a:r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4876800"/>
            <a:ext cx="6096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.VnAvant" panose="020B7200000000000000" pitchFamily="34" charset="0"/>
              </a:rPr>
              <a:t>3</a:t>
            </a:r>
            <a:endParaRPr lang="en-US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.EPR5HADQQSBOGQY\Downloads\101.png"/>
          <p:cNvPicPr>
            <a:picLocks noChangeAspect="1" noChangeArrowheads="1"/>
          </p:cNvPicPr>
          <p:nvPr/>
        </p:nvPicPr>
        <p:blipFill>
          <a:blip r:embed="rId1"/>
          <a:srcRect t="6340" r="7708" b="76666"/>
          <a:stretch>
            <a:fillRect/>
          </a:stretch>
        </p:blipFill>
        <p:spPr bwMode="auto">
          <a:xfrm>
            <a:off x="0" y="228600"/>
            <a:ext cx="8979588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.EPR5HADQQSBOGQY\Downloads\101.png"/>
          <p:cNvPicPr>
            <a:picLocks noChangeAspect="1" noChangeArrowheads="1"/>
          </p:cNvPicPr>
          <p:nvPr/>
        </p:nvPicPr>
        <p:blipFill>
          <a:blip r:embed="rId1">
            <a:lum contrast="20000"/>
          </a:blip>
          <a:srcRect l="7354" t="23333" r="7708" b="7778"/>
          <a:stretch>
            <a:fillRect/>
          </a:stretch>
        </p:blipFill>
        <p:spPr bwMode="auto">
          <a:xfrm>
            <a:off x="0" y="0"/>
            <a:ext cx="8686800" cy="63246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324600" y="2209800"/>
            <a:ext cx="533400" cy="3810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rgbClr val="0070C0"/>
                </a:solidFill>
                <a:latin typeface=".VnAvant" panose="020B7200000000000000" pitchFamily="34" charset="0"/>
              </a:rPr>
              <a:t>D</a:t>
            </a:r>
            <a:endParaRPr lang="en-US" sz="16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53000" y="4953000"/>
            <a:ext cx="457200" cy="3810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  <a:endParaRPr lang="en-US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WPS Presentation</Application>
  <PresentationFormat>On-screen Show (4:3)</PresentationFormat>
  <Paragraphs>42</Paragraphs>
  <Slides>15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.VnAvant</vt:lpstr>
      <vt:lpstr>Microsoft YaHei</vt:lpstr>
      <vt:lpstr>Arial Unicode MS</vt:lpstr>
      <vt:lpstr>Calibri</vt:lpstr>
      <vt:lpstr>Segoe UI</vt:lpstr>
      <vt:lpstr>Times New Roman</vt:lpstr>
      <vt:lpstr>Tahoma</vt:lpstr>
      <vt:lpstr>.VnTime</vt:lpstr>
      <vt:lpstr>Office Theme</vt:lpstr>
      <vt:lpstr>Bạn nhỏ 16x9</vt:lpstr>
      <vt:lpstr>Trẻ em Vui vẻ 16x9</vt:lpstr>
      <vt:lpstr>    CHÀO MỪNG CÁC EM ĐẾN VỚI TIẾT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Dặn dò ..................... ..................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ngoc</cp:lastModifiedBy>
  <cp:revision>9</cp:revision>
  <dcterms:created xsi:type="dcterms:W3CDTF">2020-08-28T15:07:00Z</dcterms:created>
  <dcterms:modified xsi:type="dcterms:W3CDTF">2020-08-29T06:57:35Z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