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7" r:id="rId5"/>
  </p:sldMasterIdLst>
  <p:sldIdLst>
    <p:sldId id="274" r:id="rId6"/>
    <p:sldId id="265" r:id="rId7"/>
    <p:sldId id="256" r:id="rId8"/>
    <p:sldId id="257" r:id="rId9"/>
    <p:sldId id="258" r:id="rId10"/>
    <p:sldId id="259" r:id="rId11"/>
    <p:sldId id="260" r:id="rId12"/>
    <p:sldId id="284" r:id="rId13"/>
    <p:sldId id="261" r:id="rId14"/>
    <p:sldId id="262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3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5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3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3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3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3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3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5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5" Type="http://schemas.openxmlformats.org/officeDocument/2006/relationships/image" Target="../media/image6.png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D72A-6193-4F21-9903-E6C93A3ACC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8C08-FE6F-4F1A-9733-2F1F4253AC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7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audio" Target="../media/audio1.wav"/><Relationship Id="rId1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52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3066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4259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66849" r="14896" b="8128"/>
          <a:stretch>
            <a:fillRect/>
          </a:stretch>
        </p:blipFill>
        <p:spPr>
          <a:xfrm>
            <a:off x="793529" y="826718"/>
            <a:ext cx="10796340" cy="4897677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1567841" y="3947786"/>
            <a:ext cx="787052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5" y="3390265"/>
            <a:ext cx="42500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2158784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r>
              <a:rPr lang="vi-VN" sz="6665" cap="none" spc="0" dirty="0" err="1" smtClean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6665" cap="none" spc="0" dirty="0" smtClean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41: Ôn </a:t>
            </a:r>
            <a:r>
              <a:rPr lang="vi-VN" sz="6665" cap="none" spc="0" dirty="0" err="1" smtClean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6665" cap="none" spc="0" dirty="0" smtClean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chung</a:t>
            </a:r>
            <a:endParaRPr lang="en-US" sz="6665" cap="none" spc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endParaRPr lang="en-US" sz="2800" dirty="0">
              <a:solidFill>
                <a:srgbClr val="0B08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17534" r="478" b="42283"/>
          <a:stretch>
            <a:fillRect/>
          </a:stretch>
        </p:blipFill>
        <p:spPr>
          <a:xfrm>
            <a:off x="724042" y="263047"/>
            <a:ext cx="9943958" cy="6250487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>
            <a:off x="4471792" y="3820438"/>
            <a:ext cx="2651760" cy="1920240"/>
          </a:xfrm>
          <a:prstGeom prst="curvedConnector3">
            <a:avLst>
              <a:gd name="adj1" fmla="val 49055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4597052" y="4033381"/>
            <a:ext cx="2526500" cy="864296"/>
          </a:xfrm>
          <a:prstGeom prst="curvedConnector3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647156" y="3081403"/>
            <a:ext cx="2305498" cy="2768252"/>
          </a:xfrm>
          <a:custGeom>
            <a:avLst/>
            <a:gdLst>
              <a:gd name="connsiteX0" fmla="*/ 0 w 2305498"/>
              <a:gd name="connsiteY0" fmla="*/ 2768252 h 2768252"/>
              <a:gd name="connsiteX1" fmla="*/ 2242159 w 2305498"/>
              <a:gd name="connsiteY1" fmla="*/ 50104 h 2768252"/>
              <a:gd name="connsiteX2" fmla="*/ 2242159 w 2305498"/>
              <a:gd name="connsiteY2" fmla="*/ 50104 h 2768252"/>
              <a:gd name="connsiteX3" fmla="*/ 2242159 w 2305498"/>
              <a:gd name="connsiteY3" fmla="*/ 50104 h 2768252"/>
              <a:gd name="connsiteX4" fmla="*/ 2292263 w 2305498"/>
              <a:gd name="connsiteY4" fmla="*/ 0 h 27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98" h="2768252">
                <a:moveTo>
                  <a:pt x="0" y="2768252"/>
                </a:moveTo>
                <a:lnTo>
                  <a:pt x="2242159" y="50104"/>
                </a:lnTo>
                <a:lnTo>
                  <a:pt x="2242159" y="50104"/>
                </a:lnTo>
                <a:lnTo>
                  <a:pt x="2242159" y="50104"/>
                </a:lnTo>
                <a:cubicBezTo>
                  <a:pt x="2250510" y="41753"/>
                  <a:pt x="2338192" y="108559"/>
                  <a:pt x="2292263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641" y="1099347"/>
            <a:ext cx="100479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b,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Sắp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xếp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48, 25, 42, 74 theo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lớn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9354" y="242282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25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5942" y="242282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42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8132" y="239256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48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3094" y="240769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74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62179" r="-34" b="27809"/>
          <a:stretch>
            <a:fillRect/>
          </a:stretch>
        </p:blipFill>
        <p:spPr>
          <a:xfrm>
            <a:off x="0" y="435032"/>
            <a:ext cx="12156243" cy="1857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0285" y="2438461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13</a:t>
            </a:r>
            <a:endParaRPr lang="vi-VN" sz="4800" b="1" dirty="0" smtClean="0"/>
          </a:p>
          <a:p>
            <a:r>
              <a:rPr lang="vi-VN" sz="4800" b="1" dirty="0"/>
              <a:t> </a:t>
            </a:r>
            <a:r>
              <a:rPr lang="vi-VN" sz="4800" b="1" dirty="0" smtClean="0"/>
              <a:t> 5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3247" y="2438461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78</a:t>
            </a:r>
            <a:endParaRPr lang="vi-VN" sz="4800" b="1" dirty="0" smtClean="0"/>
          </a:p>
          <a:p>
            <a:r>
              <a:rPr lang="vi-VN" sz="4800" b="1" dirty="0"/>
              <a:t> </a:t>
            </a:r>
            <a:r>
              <a:rPr lang="vi-VN" sz="4800" b="1" dirty="0" smtClean="0"/>
              <a:t> 6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42985" y="2513618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42</a:t>
            </a:r>
            <a:endParaRPr lang="vi-VN" sz="4800" b="1" dirty="0" smtClean="0"/>
          </a:p>
          <a:p>
            <a:r>
              <a:rPr lang="vi-VN" sz="4800" b="1" dirty="0" smtClean="0"/>
              <a:t>56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32723" y="2530258"/>
            <a:ext cx="870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69</a:t>
            </a:r>
            <a:endParaRPr lang="vi-VN" sz="4800" b="1" dirty="0" smtClean="0"/>
          </a:p>
          <a:p>
            <a:r>
              <a:rPr lang="vi-VN" sz="4800" b="1" dirty="0" smtClean="0"/>
              <a:t>63</a:t>
            </a:r>
            <a:endParaRPr lang="en-US" sz="48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68148" y="4083278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93428" y="4083278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70848" y="4151963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60378" y="4141524"/>
            <a:ext cx="121502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93428" y="3306665"/>
            <a:ext cx="263047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23137" y="3315088"/>
            <a:ext cx="263047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25" y="3058601"/>
            <a:ext cx="298730" cy="3231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166" y="3223291"/>
            <a:ext cx="298730" cy="3231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40284" y="4212762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/>
              <a:t>1</a:t>
            </a:r>
            <a:r>
              <a:rPr lang="vi-VN" sz="4800" b="1" dirty="0" smtClean="0"/>
              <a:t>8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53247" y="4212761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72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42985" y="425608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98</a:t>
            </a:r>
            <a:endParaRPr lang="en-US" sz="4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124449" y="425608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 smtClean="0"/>
              <a:t>6</a:t>
            </a:r>
            <a:endParaRPr lang="en-US" sz="48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t="70857" r="15595" b="8000"/>
          <a:stretch>
            <a:fillRect/>
          </a:stretch>
        </p:blipFill>
        <p:spPr>
          <a:xfrm>
            <a:off x="515926" y="274320"/>
            <a:ext cx="10821556" cy="4247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0959" y="4897677"/>
            <a:ext cx="127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2 </a:t>
            </a:r>
            <a:r>
              <a:rPr lang="vi-V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giờ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0225" y="4897677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5 </a:t>
            </a:r>
            <a:r>
              <a:rPr lang="vi-V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giờ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7306" r="8202" b="61827"/>
          <a:stretch>
            <a:fillRect/>
          </a:stretch>
        </p:blipFill>
        <p:spPr>
          <a:xfrm>
            <a:off x="438412" y="475989"/>
            <a:ext cx="10868881" cy="56868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1584" y="2160739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23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4972833" y="2160738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+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574082" y="2160737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14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776580" y="2160736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37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4371583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25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5574081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10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6776579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/>
              <a:t>35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4972833" y="4818344"/>
            <a:ext cx="538619" cy="38830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+</a:t>
            </a:r>
            <a:endParaRPr lang="en-US" sz="24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16" cy="22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2513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1604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4037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5791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5490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4440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1375569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757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3200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t="37991" r="9231" b="31324"/>
          <a:stretch>
            <a:fillRect/>
          </a:stretch>
        </p:blipFill>
        <p:spPr>
          <a:xfrm>
            <a:off x="0" y="576197"/>
            <a:ext cx="11553698" cy="5899759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4183693" y="1967631"/>
            <a:ext cx="801666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198307" y="5526065"/>
            <a:ext cx="787052" cy="739035"/>
          </a:xfrm>
          <a:prstGeom prst="donut">
            <a:avLst>
              <a:gd name="adj" fmla="val 4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WPS Presentation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SimSun</vt:lpstr>
      <vt:lpstr>Wingdings</vt:lpstr>
      <vt:lpstr>Gill Sans MT</vt:lpstr>
      <vt:lpstr>Segoe UI</vt:lpstr>
      <vt:lpstr>Times New Roman</vt:lpstr>
      <vt:lpstr>Times New Roman</vt:lpstr>
      <vt:lpstr>Tahoma</vt:lpstr>
      <vt:lpstr>Calibri</vt:lpstr>
      <vt:lpstr>HP001 4 hàng</vt:lpstr>
      <vt:lpstr>Segoe Print</vt:lpstr>
      <vt:lpstr>Microsoft YaHei</vt:lpstr>
      <vt:lpstr>Arial Unicode MS</vt:lpstr>
      <vt:lpstr>Calibri Light</vt:lpstr>
      <vt:lpstr>.VnTime</vt:lpstr>
      <vt:lpstr>Office Theme</vt:lpstr>
      <vt:lpstr>Badge</vt:lpstr>
      <vt:lpstr>Bạn nhỏ 16x9</vt:lpstr>
      <vt:lpstr>1_Office Theme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</cp:lastModifiedBy>
  <cp:revision>9</cp:revision>
  <dcterms:created xsi:type="dcterms:W3CDTF">2020-08-28T13:35:00Z</dcterms:created>
  <dcterms:modified xsi:type="dcterms:W3CDTF">2020-08-29T07:00:12Z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