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  <p:sldMasterId id="2147483690" r:id="rId5"/>
    <p:sldMasterId id="2147483702" r:id="rId6"/>
  </p:sldMasterIdLst>
  <p:notesMasterIdLst>
    <p:notesMasterId r:id="rId9"/>
  </p:notesMasterIdLst>
  <p:handoutMasterIdLst>
    <p:handoutMasterId r:id="rId22"/>
  </p:handoutMasterIdLst>
  <p:sldIdLst>
    <p:sldId id="425" r:id="rId7"/>
    <p:sldId id="422" r:id="rId8"/>
    <p:sldId id="257" r:id="rId10"/>
    <p:sldId id="400" r:id="rId11"/>
    <p:sldId id="397" r:id="rId12"/>
    <p:sldId id="398" r:id="rId13"/>
    <p:sldId id="401" r:id="rId14"/>
    <p:sldId id="427" r:id="rId15"/>
    <p:sldId id="415" r:id="rId16"/>
    <p:sldId id="403" r:id="rId17"/>
    <p:sldId id="404" r:id="rId18"/>
    <p:sldId id="417" r:id="rId19"/>
    <p:sldId id="416" r:id="rId20"/>
    <p:sldId id="426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CC"/>
    <a:srgbClr val="CCFFFF"/>
    <a:srgbClr val="00FFCC"/>
    <a:srgbClr val="FF0066"/>
    <a:srgbClr val="00CC00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7573"/>
    <p:restoredTop sz="88069"/>
  </p:normalViewPr>
  <p:slideViewPr>
    <p:cSldViewPr showGuides="1">
      <p:cViewPr varScale="1">
        <p:scale>
          <a:sx n="64" d="100"/>
          <a:sy n="64" d="100"/>
        </p:scale>
        <p:origin x="10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042541-837C-48F1-8B16-CE3DF92942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5D40D-E635-45F6-A92A-D412DE077ED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56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en-US" altLang="en-US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35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5" Type="http://schemas.openxmlformats.org/officeDocument/2006/relationships/image" Target="../media/image6.png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</a:fld>
            <a:endParaRPr lang="en-US" altLang="en-US" dirty="0">
              <a:latin typeface="VNI-Avo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media" Target="bai%20mai%20thi_data\dung-5.mp3" TargetMode="External"/><Relationship Id="rId4" Type="http://schemas.openxmlformats.org/officeDocument/2006/relationships/audio" Target="bai%20mai%20thi_data\dung-5.mp3" TargetMode="External"/><Relationship Id="rId3" Type="http://schemas.openxmlformats.org/officeDocument/2006/relationships/image" Target="../media/image14.png"/><Relationship Id="rId2" Type="http://schemas.microsoft.com/office/2007/relationships/media" Target="file:///C:\Users\Admin\Desktop\Thi%20NVSP\am%20thanh%20dung%20sai\am%20thanh%20dung%20sai\qua-tuyet-voi.mp3" TargetMode="External"/><Relationship Id="rId1" Type="http://schemas.openxmlformats.org/officeDocument/2006/relationships/audio" Target="file:///C:\Users\Admin\Desktop\Thi%20NVSP\am%20thanh%20dung%20sai\am%20thanh%20dung%20sai\qua-tuyet-voi.mp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media" Target="file:///D:\Du%20lieu%20C%2022-04-2020\Desktop\Thi%20NVSP\am%20thanh%20dung%20sai\am%20thanh%20dung%20sai\dung-5.mp3" TargetMode="External"/><Relationship Id="rId4" Type="http://schemas.openxmlformats.org/officeDocument/2006/relationships/audio" Target="file:///D:\Du%20lieu%20C%2022-04-2020\Desktop\Thi%20NVSP\am%20thanh%20dung%20sai\am%20thanh%20dung%20sai\dung-5.mp3" TargetMode="External"/><Relationship Id="rId3" Type="http://schemas.openxmlformats.org/officeDocument/2006/relationships/image" Target="../media/image14.png"/><Relationship Id="rId2" Type="http://schemas.microsoft.com/office/2007/relationships/media" Target="file:///C:\Users\Admin\Desktop\Thi%20NVSP\am%20thanh%20dung%20sai\am%20thanh%20dung%20sai\qua-tuyet-voi.mp3" TargetMode="External"/><Relationship Id="rId1" Type="http://schemas.openxmlformats.org/officeDocument/2006/relationships/audio" Target="file:///C:\Users\Admin\Desktop\Thi%20NVSP\am%20thanh%20dung%20sai\am%20thanh%20dung%20sai\qua-tuyet-voi.mp3" TargetMode="Externa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media" Target="file:///D:\Du%20lieu%20C%2022-04-2020\Desktop\Thi%20NVSP\am%20thanh%20dung%20sai\am%20thanh%20dung%20sai\dung-5.mp3" TargetMode="External"/><Relationship Id="rId4" Type="http://schemas.openxmlformats.org/officeDocument/2006/relationships/audio" Target="file:///D:\Du%20lieu%20C%2022-04-2020\Desktop\Thi%20NVSP\am%20thanh%20dung%20sai\am%20thanh%20dung%20sai\dung-5.mp3" TargetMode="External"/><Relationship Id="rId3" Type="http://schemas.openxmlformats.org/officeDocument/2006/relationships/image" Target="../media/image14.png"/><Relationship Id="rId2" Type="http://schemas.microsoft.com/office/2007/relationships/media" Target="file:///C:\Users\Admin\Desktop\Thi%20NVSP\am%20thanh%20dung%20sai\am%20thanh%20dung%20sai\qua-tuyet-voi.mp3" TargetMode="External"/><Relationship Id="rId1" Type="http://schemas.openxmlformats.org/officeDocument/2006/relationships/audio" Target="file:///C:\Users\Admin\Desktop\Thi%20NVSP\am%20thanh%20dung%20sai\am%20thanh%20dung%20sai\qua-tuyet-voi.mp3" TargetMode="Externa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audio2.wav"/><Relationship Id="rId1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"/>
          <p:cNvPicPr>
            <a:picLocks noChangeAspect="1"/>
          </p:cNvPicPr>
          <p:nvPr/>
        </p:nvPicPr>
        <p:blipFill>
          <a:blip r:embed="rId2"/>
          <a:srcRect l="6142" t="13333" b="39999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1"/>
          <p:cNvPicPr>
            <a:picLocks noChangeAspect="1"/>
          </p:cNvPicPr>
          <p:nvPr/>
        </p:nvPicPr>
        <p:blipFill>
          <a:blip r:embed="rId2"/>
          <a:srcRect l="7709" t="60001" b="7777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2"/>
          <a:srcRect t="6667" r="7709" b="34444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2"/>
          <a:srcRect l="7709" t="64444" r="7709" b="7777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764704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321297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22" y="203862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761473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1561867"/>
            <a:ext cx="18722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71416" y="2281270"/>
            <a:ext cx="727244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tiết 1</a:t>
            </a:r>
            <a:endParaRPr lang="en-US" altLang="ko-K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loud 1"/>
          <p:cNvSpPr/>
          <p:nvPr/>
        </p:nvSpPr>
        <p:spPr bwMode="auto">
          <a:xfrm>
            <a:off x="533400" y="0"/>
            <a:ext cx="8382000" cy="4648200"/>
          </a:xfrm>
          <a:prstGeom prst="cloud">
            <a:avLst/>
          </a:prstGeom>
          <a:solidFill>
            <a:schemeClr val="accent1">
              <a:alpha val="96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171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4"/>
          <p:cNvSpPr txBox="1"/>
          <p:nvPr/>
        </p:nvSpPr>
        <p:spPr>
          <a:xfrm>
            <a:off x="1447800" y="817563"/>
            <a:ext cx="6858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685800">
              <a:spcBef>
                <a:spcPct val="0"/>
              </a:spcBef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95400" y="1463675"/>
            <a:ext cx="7391400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Tiết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9219" name="Rectangle 4"/>
          <p:cNvSpPr/>
          <p:nvPr/>
        </p:nvSpPr>
        <p:spPr>
          <a:xfrm>
            <a:off x="1524000" y="-22225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8"/>
          <p:cNvSpPr/>
          <p:nvPr/>
        </p:nvSpPr>
        <p:spPr bwMode="auto">
          <a:xfrm>
            <a:off x="1752600" y="381000"/>
            <a:ext cx="5943600" cy="1143000"/>
          </a:xfrm>
          <a:prstGeom prst="roundRect">
            <a:avLst/>
          </a:prstGeom>
          <a:solidFill>
            <a:srgbClr val="FF0066">
              <a:alpha val="96001"/>
            </a:srgb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223" name="Picture 1"/>
          <p:cNvPicPr>
            <a:picLocks noChangeAspect="1"/>
          </p:cNvPicPr>
          <p:nvPr/>
        </p:nvPicPr>
        <p:blipFill>
          <a:blip r:embed="rId6"/>
          <a:srcRect t="25555" b="42223"/>
          <a:stretch>
            <a:fillRect/>
          </a:stretch>
        </p:blipFill>
        <p:spPr>
          <a:xfrm>
            <a:off x="0" y="1546225"/>
            <a:ext cx="9144000" cy="5233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numSld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11267" name="Rectangle 4"/>
          <p:cNvSpPr/>
          <p:nvPr/>
        </p:nvSpPr>
        <p:spPr>
          <a:xfrm>
            <a:off x="1524000" y="17463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8"/>
          <p:cNvSpPr/>
          <p:nvPr/>
        </p:nvSpPr>
        <p:spPr bwMode="auto">
          <a:xfrm>
            <a:off x="1752600" y="381000"/>
            <a:ext cx="5943600" cy="1143000"/>
          </a:xfrm>
          <a:prstGeom prst="roundRect">
            <a:avLst/>
          </a:prstGeom>
          <a:solidFill>
            <a:srgbClr val="FF0066">
              <a:alpha val="96001"/>
            </a:srgb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271" name="Picture 2"/>
          <p:cNvPicPr>
            <a:picLocks noChangeAspect="1"/>
          </p:cNvPicPr>
          <p:nvPr/>
        </p:nvPicPr>
        <p:blipFill>
          <a:blip r:embed="rId6"/>
          <a:srcRect l="124" t="64191" r="-124" b="6665"/>
          <a:stretch>
            <a:fillRect/>
          </a:stretch>
        </p:blipFill>
        <p:spPr>
          <a:xfrm>
            <a:off x="0" y="1524000"/>
            <a:ext cx="9144000" cy="5888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numSld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13315" name="Rectangle 4"/>
          <p:cNvSpPr/>
          <p:nvPr/>
        </p:nvSpPr>
        <p:spPr>
          <a:xfrm>
            <a:off x="1524000" y="17463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"/>
          <p:cNvPicPr>
            <a:picLocks noChangeAspect="1"/>
          </p:cNvPicPr>
          <p:nvPr/>
        </p:nvPicPr>
        <p:blipFill>
          <a:blip r:embed="rId6"/>
          <a:srcRect l="7709" t="5556" r="7709" b="32222"/>
          <a:stretch>
            <a:fillRect/>
          </a:stretch>
        </p:blipFill>
        <p:spPr>
          <a:xfrm>
            <a:off x="0" y="17463"/>
            <a:ext cx="909796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numSld="1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1"/>
          <p:cNvPicPr>
            <a:picLocks noChangeAspect="1"/>
          </p:cNvPicPr>
          <p:nvPr/>
        </p:nvPicPr>
        <p:blipFill>
          <a:blip r:embed="rId2"/>
          <a:srcRect t="67778" r="7709" b="7777"/>
          <a:stretch>
            <a:fillRect/>
          </a:stretch>
        </p:blipFill>
        <p:spPr>
          <a:xfrm>
            <a:off x="0" y="68263"/>
            <a:ext cx="9144000" cy="6103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181927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1" y="117276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182582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1" y="100131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168711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280035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365462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428267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428267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285452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365402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98072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loud 1"/>
          <p:cNvSpPr/>
          <p:nvPr/>
        </p:nvSpPr>
        <p:spPr bwMode="auto">
          <a:xfrm>
            <a:off x="304800" y="417513"/>
            <a:ext cx="8382000" cy="4648200"/>
          </a:xfrm>
          <a:prstGeom prst="cloud">
            <a:avLst/>
          </a:prstGeom>
          <a:solidFill>
            <a:schemeClr val="accent1">
              <a:alpha val="96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6387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4"/>
          <p:cNvSpPr txBox="1"/>
          <p:nvPr/>
        </p:nvSpPr>
        <p:spPr>
          <a:xfrm>
            <a:off x="1447800" y="817563"/>
            <a:ext cx="6858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685800">
              <a:spcBef>
                <a:spcPct val="0"/>
              </a:spcBef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95400" y="1463675"/>
            <a:ext cx="7391400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Tiết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WPS Presentation</Application>
  <PresentationFormat>On-screen Show (4:3)</PresentationFormat>
  <Paragraphs>28</Paragraphs>
  <Slides>14</Slides>
  <Notes>10</Notes>
  <HiddenSlides>0</HiddenSlides>
  <MMClips>7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14</vt:i4>
      </vt:variant>
    </vt:vector>
  </HeadingPairs>
  <TitlesOfParts>
    <vt:vector size="42" baseType="lpstr">
      <vt:lpstr>Arial</vt:lpstr>
      <vt:lpstr>SimSun</vt:lpstr>
      <vt:lpstr>Wingdings</vt:lpstr>
      <vt:lpstr>VNI-Avo</vt:lpstr>
      <vt:lpstr>Calibri</vt:lpstr>
      <vt:lpstr>iCiel Humble Hearts</vt:lpstr>
      <vt:lpstr>Segoe Print</vt:lpstr>
      <vt:lpstr>French Script MT</vt:lpstr>
      <vt:lpstr>Times New Roman</vt:lpstr>
      <vt:lpstr>DengXian</vt:lpstr>
      <vt:lpstr>Snap ITC</vt:lpstr>
      <vt:lpstr>iCiel Humble Hearts</vt:lpstr>
      <vt:lpstr>VNI-Cooper</vt:lpstr>
      <vt:lpstr>VNI-Jamai</vt:lpstr>
      <vt:lpstr>Microsoft YaHei</vt:lpstr>
      <vt:lpstr>Arial Unicode MS</vt:lpstr>
      <vt:lpstr>Times New Roman</vt:lpstr>
      <vt:lpstr>Calibri Light</vt:lpstr>
      <vt:lpstr>仿宋_GB2312</vt:lpstr>
      <vt:lpstr>FangSong</vt:lpstr>
      <vt:lpstr>Malgun Gothic</vt:lpstr>
      <vt:lpstr>Segoe UI</vt:lpstr>
      <vt:lpstr>Tahoma</vt:lpstr>
      <vt:lpstr>Default Design</vt:lpstr>
      <vt:lpstr>1_Office Theme</vt:lpstr>
      <vt:lpstr>Bạn nhỏ 16x9</vt:lpstr>
      <vt:lpstr>2_Office Theme</vt:lpstr>
      <vt:lpstr>3_Office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CDV</dc:creator>
  <cp:lastModifiedBy>ngoc</cp:lastModifiedBy>
  <cp:revision>1681</cp:revision>
  <dcterms:created xsi:type="dcterms:W3CDTF">2009-10-07T14:39:11Z</dcterms:created>
  <dcterms:modified xsi:type="dcterms:W3CDTF">2020-08-29T06:29:31Z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