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84" r:id="rId4"/>
    <p:sldId id="285" r:id="rId6"/>
    <p:sldId id="273" r:id="rId7"/>
    <p:sldId id="269" r:id="rId8"/>
    <p:sldId id="256" r:id="rId9"/>
    <p:sldId id="257" r:id="rId10"/>
    <p:sldId id="258" r:id="rId11"/>
    <p:sldId id="259" r:id="rId12"/>
    <p:sldId id="260" r:id="rId13"/>
    <p:sldId id="261" r:id="rId14"/>
    <p:sldId id="268" r:id="rId15"/>
    <p:sldId id="271" r:id="rId16"/>
    <p:sldId id="272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57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microsoft.com/office/2007/relationships/hdphoto" Target="../media/image34.wdp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46.png"/><Relationship Id="rId12" Type="http://schemas.microsoft.com/office/2007/relationships/hdphoto" Target="../media/image45.wdp"/><Relationship Id="rId11" Type="http://schemas.openxmlformats.org/officeDocument/2006/relationships/image" Target="../media/image44.png"/><Relationship Id="rId10" Type="http://schemas.microsoft.com/office/2007/relationships/hdphoto" Target="../media/image40.wdp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45.wdp"/><Relationship Id="rId8" Type="http://schemas.openxmlformats.org/officeDocument/2006/relationships/image" Target="../media/image44.png"/><Relationship Id="rId7" Type="http://schemas.microsoft.com/office/2007/relationships/hdphoto" Target="../media/image34.wdp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openxmlformats.org/officeDocument/2006/relationships/slide" Target="slide5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image" Target="../media/image23.png"/><Relationship Id="rId7" Type="http://schemas.openxmlformats.org/officeDocument/2006/relationships/slide" Target="slide6.xml"/><Relationship Id="rId6" Type="http://schemas.openxmlformats.org/officeDocument/2006/relationships/slide" Target="slide7.xml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openxmlformats.org/officeDocument/2006/relationships/slide" Target="slide8.xml"/><Relationship Id="rId2" Type="http://schemas.openxmlformats.org/officeDocument/2006/relationships/image" Target="../media/image20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28.GIF"/><Relationship Id="rId17" Type="http://schemas.openxmlformats.org/officeDocument/2006/relationships/image" Target="../media/image27.GIF"/><Relationship Id="rId16" Type="http://schemas.microsoft.com/office/2007/relationships/hdphoto" Target="../media/image26.wdp"/><Relationship Id="rId15" Type="http://schemas.openxmlformats.org/officeDocument/2006/relationships/image" Target="../media/image25.png"/><Relationship Id="rId14" Type="http://schemas.openxmlformats.org/officeDocument/2006/relationships/slide" Target="slide11.xml"/><Relationship Id="rId13" Type="http://schemas.openxmlformats.org/officeDocument/2006/relationships/slide" Target="slide12.xml"/><Relationship Id="rId12" Type="http://schemas.openxmlformats.org/officeDocument/2006/relationships/slide" Target="slide13.xml"/><Relationship Id="rId11" Type="http://schemas.openxmlformats.org/officeDocument/2006/relationships/image" Target="../media/image24.png"/><Relationship Id="rId10" Type="http://schemas.openxmlformats.org/officeDocument/2006/relationships/slide" Target="slide9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36.wdp"/><Relationship Id="rId8" Type="http://schemas.openxmlformats.org/officeDocument/2006/relationships/image" Target="../media/image35.png"/><Relationship Id="rId7" Type="http://schemas.microsoft.com/office/2007/relationships/hdphoto" Target="../media/image34.wdp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2" Type="http://schemas.openxmlformats.org/officeDocument/2006/relationships/slideLayout" Target="../slideLayouts/slideLayout1.xml"/><Relationship Id="rId11" Type="http://schemas.microsoft.com/office/2007/relationships/hdphoto" Target="../media/image38.wdp"/><Relationship Id="rId10" Type="http://schemas.openxmlformats.org/officeDocument/2006/relationships/image" Target="../media/image37.png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40.wdp"/><Relationship Id="rId8" Type="http://schemas.openxmlformats.org/officeDocument/2006/relationships/image" Target="../media/image39.png"/><Relationship Id="rId7" Type="http://schemas.microsoft.com/office/2007/relationships/hdphoto" Target="../media/image34.wdp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1.png"/><Relationship Id="rId7" Type="http://schemas.microsoft.com/office/2007/relationships/hdphoto" Target="../media/image34.wdp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2.png"/><Relationship Id="rId7" Type="http://schemas.microsoft.com/office/2007/relationships/hdphoto" Target="../media/image34.wdp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76"/>
            <a:ext cx="6893243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16" y="-476"/>
            <a:ext cx="7236619" cy="448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2856024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3653314"/>
            <a:ext cx="4201478" cy="14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35796" y="1113588"/>
            <a:ext cx="3439995" cy="8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8" y="3289935"/>
            <a:ext cx="2400776" cy="221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6908323" y="523805"/>
            <a:ext cx="1203629" cy="12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968329" y="402774"/>
            <a:ext cx="14287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331640" y="2924369"/>
            <a:ext cx="60486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en-US" altLang="zh-CN" sz="24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764413" y="1273844"/>
            <a:ext cx="5615900" cy="2432035"/>
          </a:xfrm>
          <a:prstGeom prst="rect">
            <a:avLst/>
          </a:prstGeom>
        </p:spPr>
        <p:txBody>
          <a:bodyPr spcFirstLastPara="1" wrap="none" lIns="68485" tIns="34287" rIns="68485" bIns="3428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2700" b="1" kern="1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2700" b="1" kern="1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422652" y="1999355"/>
            <a:ext cx="4066286" cy="8185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6" rIns="91275" bIns="45636" anchor="ctr"/>
          <a:lstStyle/>
          <a:p>
            <a:pPr algn="ctr" defTabSz="1622425">
              <a:defRPr/>
            </a:pPr>
            <a:r>
              <a:rPr lang="en-US" altLang="zh-CN" sz="3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en-US" altLang="zh-CN" sz="3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004" y="2288306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53882" t="52876" r="31177" b="37503"/>
          <a:stretch>
            <a:fillRect/>
          </a:stretch>
        </p:blipFill>
        <p:spPr>
          <a:xfrm>
            <a:off x="4316931" y="517583"/>
            <a:ext cx="2567538" cy="1284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000" b="76000" l="65125" r="77125"/>
                    </a14:imgEffect>
                  </a14:imgLayer>
                </a14:imgProps>
              </a:ext>
            </a:extLst>
          </a:blip>
          <a:srcRect l="64706" t="61451" r="22588" b="23699"/>
          <a:stretch>
            <a:fillRect/>
          </a:stretch>
        </p:blipFill>
        <p:spPr>
          <a:xfrm>
            <a:off x="5778887" y="2806628"/>
            <a:ext cx="1936377" cy="1272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028" b="71888" l="67741" r="71318"/>
                    </a14:imgEffect>
                  </a14:imgLayer>
                </a14:imgProps>
              </a:ext>
            </a:extLst>
          </a:blip>
          <a:srcRect l="67294" t="64170" r="28235" b="27255"/>
          <a:stretch>
            <a:fillRect/>
          </a:stretch>
        </p:blipFill>
        <p:spPr>
          <a:xfrm>
            <a:off x="5288945" y="764529"/>
            <a:ext cx="623510" cy="672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/>
          <a:srcRect l="54587" t="71280" r="32825" b="24537"/>
          <a:stretch>
            <a:fillRect/>
          </a:stretch>
        </p:blipFill>
        <p:spPr>
          <a:xfrm>
            <a:off x="4157838" y="2476789"/>
            <a:ext cx="1918447" cy="3585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54824" t="77764" r="14941" b="17635"/>
          <a:stretch>
            <a:fillRect/>
          </a:stretch>
        </p:blipFill>
        <p:spPr>
          <a:xfrm>
            <a:off x="4229874" y="4352097"/>
            <a:ext cx="4607859" cy="394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44958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74293" y="525038"/>
            <a:ext cx="3872014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276600" y="2663694"/>
            <a:ext cx="4869707" cy="2133600"/>
            <a:chOff x="3370520" y="2491306"/>
            <a:chExt cx="2458097" cy="13038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370520" y="2495550"/>
              <a:ext cx="623510" cy="6727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5205107" y="3092233"/>
              <a:ext cx="623510" cy="6727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4585910" y="3122392"/>
              <a:ext cx="623510" cy="6727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962400" y="3087675"/>
              <a:ext cx="623510" cy="67273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384412" y="3087675"/>
              <a:ext cx="623510" cy="6727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5118376" y="2495549"/>
              <a:ext cx="623510" cy="6727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4540388" y="2491306"/>
              <a:ext cx="623510" cy="67273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962400" y="2495549"/>
              <a:ext cx="623510" cy="67273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028" b="71888" l="67741" r="71318"/>
                    </a14:imgEffect>
                  </a14:imgLayer>
                </a14:imgProps>
              </a:ext>
            </a:extLst>
          </a:blip>
          <a:srcRect l="67294" t="64170" r="28235" b="27255"/>
          <a:stretch>
            <a:fillRect/>
          </a:stretch>
        </p:blipFill>
        <p:spPr>
          <a:xfrm>
            <a:off x="5288945" y="764529"/>
            <a:ext cx="623510" cy="67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49" l="758" r="98788">
                        <a14:foregroundMark x1="27121" y1="45366" x2="27121" y2="45366"/>
                        <a14:foregroundMark x1="13939" y1="52195" x2="13939" y2="52195"/>
                        <a14:foregroundMark x1="14697" y1="68049" x2="14697" y2="68049"/>
                        <a14:foregroundMark x1="29545" y1="81463" x2="29545" y2="81463"/>
                        <a14:foregroundMark x1="35152" y1="77073" x2="35152" y2="77073"/>
                        <a14:foregroundMark x1="36212" y1="54878" x2="36212" y2="54878"/>
                        <a14:foregroundMark x1="51061" y1="42927" x2="51061" y2="42927"/>
                        <a14:foregroundMark x1="60000" y1="51220" x2="60000" y2="51220"/>
                        <a14:foregroundMark x1="72424" y1="46341" x2="72424" y2="46341"/>
                        <a14:foregroundMark x1="83030" y1="54146" x2="83030" y2="54146"/>
                        <a14:foregroundMark x1="81061" y1="74390" x2="81061" y2="74390"/>
                        <a14:foregroundMark x1="75303" y1="81951" x2="75303" y2="81951"/>
                        <a14:foregroundMark x1="66818" y1="72927" x2="66818" y2="72927"/>
                        <a14:foregroundMark x1="49697" y1="80000" x2="49697" y2="80000"/>
                        <a14:foregroundMark x1="84091" y1="50488" x2="84091" y2="50488"/>
                        <a14:foregroundMark x1="88636" y1="55610" x2="88636" y2="5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6958"/>
            <a:ext cx="4906537" cy="30480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09600" y="788958"/>
            <a:ext cx="2362200" cy="152400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Đố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gồm</a:t>
            </a:r>
            <a:r>
              <a:rPr lang="en-US" dirty="0" smtClean="0"/>
              <a:t> </a:t>
            </a:r>
            <a:r>
              <a:rPr lang="en-US" dirty="0" err="1" smtClean="0"/>
              <a:t>bao</a:t>
            </a:r>
            <a:r>
              <a:rPr lang="en-US" dirty="0" smtClean="0"/>
              <a:t> </a:t>
            </a:r>
            <a:r>
              <a:rPr lang="en-US" dirty="0" err="1" smtClean="0"/>
              <a:t>nhiêu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tam </a:t>
            </a:r>
            <a:r>
              <a:rPr lang="en-US" dirty="0" err="1" smtClean="0"/>
              <a:t>giác</a:t>
            </a:r>
            <a:r>
              <a:rPr lang="en-US" dirty="0" smtClean="0"/>
              <a:t>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476"/>
            <a:ext cx="6859429" cy="514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50" y="3497057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1143000" y="194310"/>
            <a:ext cx="6868478" cy="271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491880" y="2409732"/>
            <a:ext cx="2209253" cy="48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7" tIns="25704" rIns="51407" bIns="25704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endParaRPr lang="zh-CN" altLang="en-US" sz="3000" kern="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17" y="1528969"/>
            <a:ext cx="1765151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942912" y="571105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113285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84015" y="1171575"/>
            <a:ext cx="11499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721562" y="1710952"/>
            <a:ext cx="5454330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Luyện tập chung</a:t>
            </a:r>
            <a:endParaRPr lang="en-US" altLang="ko-KR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971550"/>
            <a:ext cx="4452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2050"/>
            <a:ext cx="3657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0955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36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bat dau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53894"/>
            <a:ext cx="2014537" cy="8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96" y="-167441"/>
            <a:ext cx="1417983" cy="121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 descr="C:\Users\ADMIN\Desktop\Picture1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1" y="749707"/>
            <a:ext cx="1610411" cy="12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5" descr="Hình ảnh có liên qua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5" descr="Hình ảnh có liên qua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5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ADMIN\Desktop\Picture3a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1" y="1809750"/>
            <a:ext cx="141406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Hình ảnh có liên qua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Hình ảnh có liên qua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ADMIN\Desktop\Picture6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6550"/>
            <a:ext cx="2005012" cy="11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Hình ảnh có liên qua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Hình ảnh có liên qua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44871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Hình ảnh có li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" descr="C:\Users\ADMIN\Desktop\Picture7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550"/>
            <a:ext cx="1825031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Hình ảnh có li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Hình ảnh có li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Hình ảnh có li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371600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48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5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1356939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87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4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1" grpId="0"/>
      <p:bldP spid="41" grpId="1"/>
      <p:bldP spid="44" grpId="0"/>
      <p:bldP spid="44" grpId="1"/>
      <p:bldP spid="47" grpId="0"/>
      <p:bldP spid="4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4" b="92682" l="3906" r="89990">
                        <a14:foregroundMark x1="32568" y1="47256" x2="32568" y2="47256"/>
                        <a14:foregroundMark x1="39697" y1="45374" x2="39697" y2="45374"/>
                        <a14:foregroundMark x1="67578" y1="40721" x2="67578" y2="40721"/>
                        <a14:foregroundMark x1="70654" y1="39310" x2="70654" y2="3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1659105"/>
            <a:ext cx="2026395" cy="18928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14942" t="32378" r="55764" b="26628"/>
          <a:stretch>
            <a:fillRect/>
          </a:stretch>
        </p:blipFill>
        <p:spPr>
          <a:xfrm>
            <a:off x="3429000" y="2590457"/>
            <a:ext cx="4572000" cy="23434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600" y="495603"/>
            <a:ext cx="4437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Liên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hệ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xung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quanh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quanh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lớp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Việt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nêu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tên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vaath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sau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33" b="81000" l="36688" r="43688">
                        <a14:foregroundMark x1="37500" y1="72556" x2="37500" y2="72556"/>
                        <a14:foregroundMark x1="38063" y1="75111" x2="38063" y2="75111"/>
                        <a14:foregroundMark x1="37625" y1="75111" x2="37625" y2="75111"/>
                        <a14:foregroundMark x1="41125" y1="75444" x2="41125" y2="75444"/>
                        <a14:foregroundMark x1="41813" y1="75333" x2="41813" y2="75333"/>
                        <a14:foregroundMark x1="43063" y1="75111" x2="43063" y2="75111"/>
                        <a14:foregroundMark x1="42375" y1="75333" x2="42375" y2="75333"/>
                        <a14:foregroundMark x1="43688" y1="76333" x2="43688" y2="76333"/>
                        <a14:foregroundMark x1="42563" y1="76222" x2="42563" y2="76222"/>
                        <a14:foregroundMark x1="39813" y1="69444" x2="39813" y2="69444"/>
                        <a14:foregroundMark x1="40063" y1="81000" x2="40063" y2="81000"/>
                      </a14:backgroundRemoval>
                    </a14:imgEffect>
                  </a14:imgLayer>
                </a14:imgProps>
              </a:ext>
            </a:extLst>
          </a:blip>
          <a:srcRect l="35882" t="68980" r="55765" b="18053"/>
          <a:stretch>
            <a:fillRect/>
          </a:stretch>
        </p:blipFill>
        <p:spPr>
          <a:xfrm>
            <a:off x="3581400" y="2571750"/>
            <a:ext cx="3657600" cy="2438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81747" y="512172"/>
            <a:ext cx="4437905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2. a)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que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bên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b)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que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2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tam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giác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55646" t="25307" r="22942" b="64902"/>
          <a:stretch>
            <a:fillRect/>
          </a:stretch>
        </p:blipFill>
        <p:spPr>
          <a:xfrm>
            <a:off x="3429001" y="2658293"/>
            <a:ext cx="4419600" cy="2199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145602" y="476242"/>
            <a:ext cx="300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“?”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33600" y="803357"/>
            <a:ext cx="990600" cy="7777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977640" y="3892357"/>
            <a:ext cx="1051560" cy="957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56470" t="31752" r="16000" b="54444"/>
          <a:stretch>
            <a:fillRect/>
          </a:stretch>
        </p:blipFill>
        <p:spPr>
          <a:xfrm>
            <a:off x="3352800" y="2571750"/>
            <a:ext cx="4648200" cy="2362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45602" y="476242"/>
            <a:ext cx="300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“?”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77640" y="3892357"/>
            <a:ext cx="1051560" cy="957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559</Words>
  <Application>WPS Presentation</Application>
  <PresentationFormat>On-screen Show (16:9)</PresentationFormat>
  <Paragraphs>36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SimSun</vt:lpstr>
      <vt:lpstr>Wingdings</vt:lpstr>
      <vt:lpstr>UTM Avo</vt:lpstr>
      <vt:lpstr>Segoe Print</vt:lpstr>
      <vt:lpstr>Times New Roman</vt:lpstr>
      <vt:lpstr>Microsoft YaHei</vt:lpstr>
      <vt:lpstr>Arial Unicode MS</vt:lpstr>
      <vt:lpstr>Calibri</vt:lpstr>
      <vt:lpstr>VNI-Avo</vt:lpstr>
      <vt:lpstr>Times New Roman</vt:lpstr>
      <vt:lpstr>Calibri Light</vt:lpstr>
      <vt:lpstr>仿宋_GB2312</vt:lpstr>
      <vt:lpstr>FangSong</vt:lpstr>
      <vt:lpstr>Malgun Gothic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ngoc</cp:lastModifiedBy>
  <cp:revision>39</cp:revision>
  <dcterms:created xsi:type="dcterms:W3CDTF">2018-01-02T14:41:00Z</dcterms:created>
  <dcterms:modified xsi:type="dcterms:W3CDTF">2020-08-29T06:31:48Z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