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8" r:id="rId2"/>
    <p:sldId id="269" r:id="rId3"/>
    <p:sldId id="276" r:id="rId4"/>
    <p:sldId id="277" r:id="rId5"/>
    <p:sldId id="278" r:id="rId6"/>
    <p:sldId id="279" r:id="rId7"/>
    <p:sldId id="262" r:id="rId8"/>
    <p:sldId id="261" r:id="rId9"/>
    <p:sldId id="27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4660"/>
  </p:normalViewPr>
  <p:slideViewPr>
    <p:cSldViewPr snapToGrid="0">
      <p:cViewPr varScale="1">
        <p:scale>
          <a:sx n="55" d="100"/>
          <a:sy n="55" d="100"/>
        </p:scale>
        <p:origin x="16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9144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t="13001" r="-838" b="59801"/>
          <a:stretch/>
        </p:blipFill>
        <p:spPr>
          <a:xfrm>
            <a:off x="409219" y="0"/>
            <a:ext cx="8466403" cy="675961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39801" r="5592" b="19602"/>
          <a:stretch>
            <a:fillRect/>
          </a:stretch>
        </p:blipFill>
        <p:spPr>
          <a:xfrm>
            <a:off x="109181" y="709684"/>
            <a:ext cx="8461612" cy="556828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810" y="1498545"/>
            <a:ext cx="4292631" cy="5168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8" y="1"/>
            <a:ext cx="4013976" cy="1160060"/>
          </a:xfrm>
          <a:prstGeom prst="rect">
            <a:avLst/>
          </a:prstGeom>
        </p:spPr>
      </p:pic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0228" y="1039638"/>
            <a:ext cx="4458411" cy="536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7" y="0"/>
            <a:ext cx="4911215" cy="1419367"/>
          </a:xfrm>
          <a:prstGeom prst="rect">
            <a:avLst/>
          </a:prstGeom>
        </p:spPr>
      </p:pic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466" y="1419367"/>
            <a:ext cx="6136734" cy="524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8" y="0"/>
            <a:ext cx="4627878" cy="1337481"/>
          </a:xfrm>
          <a:prstGeom prst="rect">
            <a:avLst/>
          </a:prstGeom>
        </p:spPr>
      </p:pic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194" y="1337481"/>
            <a:ext cx="7841716" cy="465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85971" r="7547" b="7064"/>
          <a:stretch>
            <a:fillRect/>
          </a:stretch>
        </p:blipFill>
        <p:spPr>
          <a:xfrm>
            <a:off x="193799" y="2891225"/>
            <a:ext cx="8950201" cy="109914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7761" r="6429" b="56219"/>
          <a:stretch>
            <a:fillRect/>
          </a:stretch>
        </p:blipFill>
        <p:spPr>
          <a:xfrm>
            <a:off x="354841" y="723332"/>
            <a:ext cx="8423006" cy="4933864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1"/>
          <a:stretch>
            <a:fillRect/>
          </a:stretch>
        </p:blipFill>
        <p:spPr>
          <a:xfrm>
            <a:off x="751308" y="402478"/>
            <a:ext cx="7737599" cy="5889139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</Words>
  <Application>Microsoft Office PowerPoint</Application>
  <PresentationFormat>On-screen Show (4:3)</PresentationFormat>
  <Paragraphs>2</Paragraphs>
  <Slides>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28</cp:revision>
  <dcterms:created xsi:type="dcterms:W3CDTF">2020-08-06T11:51:00Z</dcterms:created>
  <dcterms:modified xsi:type="dcterms:W3CDTF">2025-01-05T13:14:18Z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