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256" r:id="rId2"/>
    <p:sldId id="261" r:id="rId3"/>
    <p:sldId id="262" r:id="rId4"/>
    <p:sldId id="260" r:id="rId5"/>
    <p:sldId id="258" r:id="rId6"/>
    <p:sldId id="257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5B7E33-DEE0-4FC2-83AC-948BA0772993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82" b="85728"/>
          <a:stretch>
            <a:fillRect/>
          </a:stretch>
        </p:blipFill>
        <p:spPr>
          <a:xfrm>
            <a:off x="149785" y="1223493"/>
            <a:ext cx="11902566" cy="3747753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36" t="16901" r="21886" b="56245"/>
          <a:stretch>
            <a:fillRect/>
          </a:stretch>
        </p:blipFill>
        <p:spPr>
          <a:xfrm>
            <a:off x="2718923" y="623988"/>
            <a:ext cx="7720210" cy="58104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3336"/>
            <a:ext cx="2553815" cy="99167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20495" y="2421228"/>
            <a:ext cx="6871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kê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45784" y="2421228"/>
            <a:ext cx="6871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ki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20728" y="3159892"/>
            <a:ext cx="861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he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53738" y="3159892"/>
            <a:ext cx="861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hê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79028" y="3159892"/>
            <a:ext cx="861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hi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44718" y="3763053"/>
            <a:ext cx="861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67871" y="3763053"/>
            <a:ext cx="861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lê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45784" y="3763053"/>
            <a:ext cx="861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li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44718" y="4495595"/>
            <a:ext cx="11927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che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94921" y="4477420"/>
            <a:ext cx="11927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chê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92992" y="4477420"/>
            <a:ext cx="11927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chi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86561" y="5147854"/>
            <a:ext cx="11927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khe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09628" y="5173612"/>
            <a:ext cx="11927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khê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17988" y="5175767"/>
            <a:ext cx="11927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khi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67804" y="3093046"/>
            <a:ext cx="861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hu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589809" y="3144799"/>
            <a:ext cx="861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hu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36809" y="3834712"/>
            <a:ext cx="861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lu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716986" y="3831710"/>
            <a:ext cx="861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lư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482898" y="4469870"/>
            <a:ext cx="11927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chu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498408" y="4518621"/>
            <a:ext cx="11927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chư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458198" y="5183317"/>
            <a:ext cx="11927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khu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574656" y="5230463"/>
            <a:ext cx="11927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khư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7" b="6895"/>
          <a:stretch>
            <a:fillRect/>
          </a:stretch>
        </p:blipFill>
        <p:spPr>
          <a:xfrm>
            <a:off x="2690191" y="238540"/>
            <a:ext cx="9010934" cy="64762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3336"/>
            <a:ext cx="2553815" cy="991673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4" b="81835"/>
          <a:stretch>
            <a:fillRect/>
          </a:stretch>
        </p:blipFill>
        <p:spPr>
          <a:xfrm>
            <a:off x="475964" y="153419"/>
            <a:ext cx="8274119" cy="1323971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1351721" y="2124823"/>
            <a:ext cx="9568070" cy="2912474"/>
            <a:chOff x="1351721" y="2124823"/>
            <a:chExt cx="9568070" cy="2912474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351721" y="2166282"/>
              <a:ext cx="956807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351721" y="2491856"/>
              <a:ext cx="956807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351721" y="2796208"/>
              <a:ext cx="956807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1351721" y="3107635"/>
              <a:ext cx="956807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351721" y="3419868"/>
              <a:ext cx="956807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351721" y="4957004"/>
              <a:ext cx="956807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351721" y="4670989"/>
              <a:ext cx="956807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351721" y="3738980"/>
              <a:ext cx="956807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351721" y="4058951"/>
              <a:ext cx="956807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351721" y="4359491"/>
              <a:ext cx="956807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351721" y="2160104"/>
              <a:ext cx="0" cy="285868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676372" y="2160104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981172" y="2160239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305822" y="2160104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635181" y="2160104"/>
              <a:ext cx="0" cy="285868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2958965" y="2160104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3272314" y="2160104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3587133" y="2160104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4197822" y="2155712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3891518" y="2155713"/>
              <a:ext cx="0" cy="285868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4496479" y="2166282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4862752" y="2178614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5493572" y="2155711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5173320" y="2155711"/>
              <a:ext cx="0" cy="285868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5821753" y="2166282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6134063" y="2160104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444611" y="2155711"/>
              <a:ext cx="0" cy="285868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6750448" y="2124823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7044829" y="2148169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7366832" y="2163944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7696162" y="2154978"/>
              <a:ext cx="0" cy="285868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8025254" y="2171239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8371364" y="2163943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8755922" y="2163943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9137658" y="2124824"/>
              <a:ext cx="0" cy="285868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9462757" y="2157335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9781973" y="2157335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10109427" y="2166282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10422761" y="2157335"/>
              <a:ext cx="0" cy="285868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10749919" y="2155714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Box 47"/>
          <p:cNvSpPr txBox="1"/>
          <p:nvPr/>
        </p:nvSpPr>
        <p:spPr>
          <a:xfrm>
            <a:off x="1266751" y="2518751"/>
            <a:ext cx="1584025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400" dirty="0" err="1">
                <a:latin typeface="HP001 4 hàng" panose="020B0603050302020204" pitchFamily="34" charset="0"/>
              </a:rPr>
              <a:t>cá</a:t>
            </a:r>
            <a:endParaRPr lang="en-US" sz="12400" dirty="0">
              <a:latin typeface="HP001 4 hàng" panose="020B06030503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045342" y="2508270"/>
            <a:ext cx="258897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400" dirty="0">
                <a:latin typeface="HP001 4 hàng" panose="020B0603050302020204" pitchFamily="34" charset="0"/>
              </a:rPr>
              <a:t>δ</a:t>
            </a:r>
            <a:r>
              <a:rPr lang="en-US" sz="12400" dirty="0">
                <a:latin typeface="HP001 4 hàng" panose="020B0603050302020204" pitchFamily="34" charset="0"/>
              </a:rPr>
              <a:t>o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895840" y="2517235"/>
            <a:ext cx="377930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400" dirty="0">
                <a:latin typeface="HP001 4 hàng" panose="020B0603050302020204" pitchFamily="34" charset="0"/>
              </a:rPr>
              <a:t>Ά</a:t>
            </a:r>
            <a:r>
              <a:rPr lang="en-US" sz="12400" dirty="0" err="1">
                <a:latin typeface="HP001 4 hàng" panose="020B0603050302020204" pitchFamily="34" charset="0"/>
              </a:rPr>
              <a:t>ı</a:t>
            </a:r>
            <a:endParaRPr lang="en-US" sz="12400" dirty="0"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ai 15 ke chuyen con qua khat nuoc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353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2257" y="531975"/>
            <a:ext cx="11079095" cy="5555339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3" t="20469" r="67638" b="74174"/>
          <a:stretch>
            <a:fillRect/>
          </a:stretch>
        </p:blipFill>
        <p:spPr>
          <a:xfrm>
            <a:off x="470647" y="0"/>
            <a:ext cx="1739153" cy="531975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62" b="9412"/>
          <a:stretch>
            <a:fillRect/>
          </a:stretch>
        </p:blipFill>
        <p:spPr>
          <a:xfrm>
            <a:off x="0" y="139912"/>
            <a:ext cx="12224657" cy="6578175"/>
          </a:xfrm>
          <a:prstGeom prst="rect">
            <a:avLst/>
          </a:prstGeom>
        </p:spPr>
      </p:pic>
    </p:spTree>
  </p:cSld>
  <p:clrMapOvr>
    <a:masterClrMapping/>
  </p:clrMapOvr>
  <p:transition>
    <p:dissolv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</Words>
  <Application>Microsoft Office PowerPoint</Application>
  <PresentationFormat>Widescreen</PresentationFormat>
  <Paragraphs>25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AvantGarde</vt:lpstr>
      <vt:lpstr>Arial</vt:lpstr>
      <vt:lpstr>Calibri</vt:lpstr>
      <vt:lpstr>Calibri Light</vt:lpstr>
      <vt:lpstr>HP001 4 hàng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Thang</dc:creator>
  <cp:lastModifiedBy>Admin</cp:lastModifiedBy>
  <cp:revision>10</cp:revision>
  <dcterms:created xsi:type="dcterms:W3CDTF">2020-08-22T13:51:00Z</dcterms:created>
  <dcterms:modified xsi:type="dcterms:W3CDTF">2025-01-05T13:16:04Z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