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2"/>
  </p:notesMasterIdLst>
  <p:sldIdLst>
    <p:sldId id="297" r:id="rId3"/>
    <p:sldId id="316" r:id="rId4"/>
    <p:sldId id="283" r:id="rId5"/>
    <p:sldId id="317" r:id="rId6"/>
    <p:sldId id="324" r:id="rId7"/>
    <p:sldId id="288" r:id="rId8"/>
    <p:sldId id="320" r:id="rId9"/>
    <p:sldId id="321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2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87" y="580803"/>
            <a:ext cx="20097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40" y="857028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012" y="3876898"/>
            <a:ext cx="2085975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6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3" y="4606724"/>
            <a:ext cx="841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ghé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dì</a:t>
            </a:r>
            <a:r>
              <a:rPr lang="en-US" sz="2400" dirty="0"/>
              <a:t> Kha. </a:t>
            </a:r>
            <a:r>
              <a:rPr lang="en-US" sz="2400" dirty="0" err="1"/>
              <a:t>Dì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.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Widescreen</PresentationFormat>
  <Paragraphs>9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Chivo Light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39</cp:revision>
  <dcterms:created xsi:type="dcterms:W3CDTF">2020-08-13T09:32:00Z</dcterms:created>
  <dcterms:modified xsi:type="dcterms:W3CDTF">2025-01-05T13:35:03Z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