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99" r:id="rId2"/>
    <p:sldId id="289" r:id="rId3"/>
    <p:sldId id="312" r:id="rId4"/>
    <p:sldId id="316" r:id="rId5"/>
    <p:sldId id="311" r:id="rId6"/>
    <p:sldId id="270" r:id="rId7"/>
    <p:sldId id="271" r:id="rId8"/>
    <p:sldId id="313" r:id="rId9"/>
    <p:sldId id="314" r:id="rId10"/>
    <p:sldId id="315" r:id="rId11"/>
    <p:sldId id="31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9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6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FE08D-DF68-4720-ADB4-E77A359FB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BC32BA-05B0-41E2-B022-DC43E80835AF}"/>
              </a:ext>
            </a:extLst>
          </p:cNvPr>
          <p:cNvSpPr/>
          <p:nvPr/>
        </p:nvSpPr>
        <p:spPr>
          <a:xfrm>
            <a:off x="3293838" y="365943"/>
            <a:ext cx="299953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30: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9FFC8A-2B56-4854-99AA-A9C75E087D3A}"/>
              </a:ext>
            </a:extLst>
          </p:cNvPr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</a:p>
        </p:txBody>
      </p:sp>
    </p:spTree>
    <p:extLst>
      <p:ext uri="{BB962C8B-B14F-4D97-AF65-F5344CB8AC3E}">
        <p14:creationId xmlns:p14="http://schemas.microsoft.com/office/powerpoint/2010/main" val="27393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BD657-5861-48E6-9E0D-133F6BD4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FC346-1496-4C34-9698-3B63D4E20005}"/>
              </a:ext>
            </a:extLst>
          </p:cNvPr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0982E-BE37-4AC1-B1FC-2DAFB03B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DAF3D-2CDF-448A-8C56-0A4ACE51B5FD}"/>
              </a:ext>
            </a:extLst>
          </p:cNvPr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2F4F2-1F0C-429D-83B8-AE7B8C4E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C89979-2BD3-41BE-9362-48563E285C8C}"/>
              </a:ext>
            </a:extLst>
          </p:cNvPr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B9A56-8FCA-4D97-AD36-21CC6F1240F5}"/>
              </a:ext>
            </a:extLst>
          </p:cNvPr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7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C7C5239-9A01-4839-A2F8-53C847684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5AAE326-FE20-42C0-A3A2-70C4B86C1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41839"/>
              </p:ext>
            </p:extLst>
          </p:nvPr>
        </p:nvGraphicFramePr>
        <p:xfrm>
          <a:off x="1102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392740612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159001469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7961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197E374-F0FA-45B9-9F7D-1A4F106B1EEA}"/>
              </a:ext>
            </a:extLst>
          </p:cNvPr>
          <p:cNvSpPr txBox="1"/>
          <p:nvPr/>
        </p:nvSpPr>
        <p:spPr>
          <a:xfrm>
            <a:off x="3915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519A29-08DF-49CD-8CD8-0E3C3F03C7BA}"/>
              </a:ext>
            </a:extLst>
          </p:cNvPr>
          <p:cNvSpPr txBox="1"/>
          <p:nvPr/>
        </p:nvSpPr>
        <p:spPr>
          <a:xfrm>
            <a:off x="5307406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79CF0-4A13-4A3D-A655-23E179512783}"/>
              </a:ext>
            </a:extLst>
          </p:cNvPr>
          <p:cNvSpPr txBox="1"/>
          <p:nvPr/>
        </p:nvSpPr>
        <p:spPr>
          <a:xfrm>
            <a:off x="6674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E49E65-19C2-4096-B2ED-4888D20C574C}"/>
              </a:ext>
            </a:extLst>
          </p:cNvPr>
          <p:cNvSpPr txBox="1"/>
          <p:nvPr/>
        </p:nvSpPr>
        <p:spPr>
          <a:xfrm>
            <a:off x="2520056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07715F-84C1-406C-87E4-FF91F753F826}"/>
              </a:ext>
            </a:extLst>
          </p:cNvPr>
          <p:cNvSpPr txBox="1"/>
          <p:nvPr/>
        </p:nvSpPr>
        <p:spPr>
          <a:xfrm>
            <a:off x="3912277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7165B8-7030-4E6A-8C61-3B9CD5B1C416}"/>
              </a:ext>
            </a:extLst>
          </p:cNvPr>
          <p:cNvSpPr txBox="1"/>
          <p:nvPr/>
        </p:nvSpPr>
        <p:spPr>
          <a:xfrm>
            <a:off x="5279270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812DC9-3DD6-41C5-85B1-08E98AE94A22}"/>
              </a:ext>
            </a:extLst>
          </p:cNvPr>
          <p:cNvSpPr txBox="1"/>
          <p:nvPr/>
        </p:nvSpPr>
        <p:spPr>
          <a:xfrm>
            <a:off x="6699627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BA183C-F6D7-4848-B183-23689127A505}"/>
              </a:ext>
            </a:extLst>
          </p:cNvPr>
          <p:cNvSpPr txBox="1"/>
          <p:nvPr/>
        </p:nvSpPr>
        <p:spPr>
          <a:xfrm>
            <a:off x="2494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7D5394-FA07-46C4-A382-A0B99DB540AC}"/>
              </a:ext>
            </a:extLst>
          </p:cNvPr>
          <p:cNvSpPr txBox="1"/>
          <p:nvPr/>
        </p:nvSpPr>
        <p:spPr>
          <a:xfrm>
            <a:off x="3940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D2E798-7092-470D-8471-01E336AD5013}"/>
              </a:ext>
            </a:extLst>
          </p:cNvPr>
          <p:cNvSpPr txBox="1"/>
          <p:nvPr/>
        </p:nvSpPr>
        <p:spPr>
          <a:xfrm>
            <a:off x="530740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C1B86-3844-4D6D-B4A7-4335F61F7AAB}"/>
              </a:ext>
            </a:extLst>
          </p:cNvPr>
          <p:cNvSpPr txBox="1"/>
          <p:nvPr/>
        </p:nvSpPr>
        <p:spPr>
          <a:xfrm>
            <a:off x="6699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82CFEE-62E9-46D7-BB21-DB958C77FE10}"/>
              </a:ext>
            </a:extLst>
          </p:cNvPr>
          <p:cNvSpPr txBox="1"/>
          <p:nvPr/>
        </p:nvSpPr>
        <p:spPr>
          <a:xfrm>
            <a:off x="2494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DA3289-D997-43B8-A7CF-CA035DDD8F8E}"/>
              </a:ext>
            </a:extLst>
          </p:cNvPr>
          <p:cNvSpPr txBox="1"/>
          <p:nvPr/>
        </p:nvSpPr>
        <p:spPr>
          <a:xfrm>
            <a:off x="3940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68865F-86ED-409E-B085-F659345B80AE}"/>
              </a:ext>
            </a:extLst>
          </p:cNvPr>
          <p:cNvSpPr txBox="1"/>
          <p:nvPr/>
        </p:nvSpPr>
        <p:spPr>
          <a:xfrm>
            <a:off x="5360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D744BF-7579-45BB-B386-833D42BADAE7}"/>
              </a:ext>
            </a:extLst>
          </p:cNvPr>
          <p:cNvSpPr txBox="1"/>
          <p:nvPr/>
        </p:nvSpPr>
        <p:spPr>
          <a:xfrm>
            <a:off x="6674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DF681-15C1-4EFC-AE48-E025FA852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904"/>
          <a:stretch/>
        </p:blipFill>
        <p:spPr>
          <a:xfrm>
            <a:off x="119575" y="1041009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369CD-825B-43C3-B4C9-671A6CA4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0B528-FFE5-4A6A-8CF5-83A158CB69AB}"/>
              </a:ext>
            </a:extLst>
          </p:cNvPr>
          <p:cNvSpPr txBox="1"/>
          <p:nvPr/>
        </p:nvSpPr>
        <p:spPr>
          <a:xfrm>
            <a:off x="663120" y="1787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182E6-23E1-4787-ABC5-46EECE6C9957}"/>
              </a:ext>
            </a:extLst>
          </p:cNvPr>
          <p:cNvSpPr txBox="1"/>
          <p:nvPr/>
        </p:nvSpPr>
        <p:spPr>
          <a:xfrm>
            <a:off x="3482720" y="1563393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phaø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429D0-9B0D-4A9E-9AB3-B5C975FBA87B}"/>
              </a:ext>
            </a:extLst>
          </p:cNvPr>
          <p:cNvSpPr txBox="1"/>
          <p:nvPr/>
        </p:nvSpPr>
        <p:spPr>
          <a:xfrm>
            <a:off x="6336525" y="182717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væa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DACEC-D73E-4984-A9BC-AF86A21A46FC}"/>
              </a:ext>
            </a:extLst>
          </p:cNvPr>
          <p:cNvSpPr txBox="1"/>
          <p:nvPr/>
        </p:nvSpPr>
        <p:spPr>
          <a:xfrm>
            <a:off x="2644725" y="3360757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D94BD-4C21-4D52-BA6C-BC47B35856AB}"/>
              </a:ext>
            </a:extLst>
          </p:cNvPr>
          <p:cNvSpPr txBox="1"/>
          <p:nvPr/>
        </p:nvSpPr>
        <p:spPr>
          <a:xfrm>
            <a:off x="5802437" y="361663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vuõ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AFBAC-7CCC-40D6-82A6-0E69A43986D7}"/>
              </a:ext>
            </a:extLst>
          </p:cNvPr>
          <p:cNvSpPr txBox="1"/>
          <p:nvPr/>
        </p:nvSpPr>
        <p:spPr>
          <a:xfrm>
            <a:off x="663120" y="464158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7C86C-A569-4862-ABD3-CC18F6DAE1FE}"/>
              </a:ext>
            </a:extLst>
          </p:cNvPr>
          <p:cNvSpPr txBox="1"/>
          <p:nvPr/>
        </p:nvSpPr>
        <p:spPr>
          <a:xfrm>
            <a:off x="3919308" y="4919195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xöù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sôû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369CD-825B-43C3-B4C9-671A6CA4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8E567D-2065-4569-B615-42A3E81907D2}"/>
              </a:ext>
            </a:extLst>
          </p:cNvPr>
          <p:cNvSpPr/>
          <p:nvPr/>
        </p:nvSpPr>
        <p:spPr>
          <a:xfrm>
            <a:off x="588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2FEF7-B311-432E-B8C2-5256009941BD}"/>
              </a:ext>
            </a:extLst>
          </p:cNvPr>
          <p:cNvSpPr txBox="1"/>
          <p:nvPr/>
        </p:nvSpPr>
        <p:spPr>
          <a:xfrm>
            <a:off x="732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Bôø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Hoà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cheø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meï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baø</a:t>
            </a:r>
            <a:r>
              <a:rPr lang="en-US" sz="50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3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971E31-D3E5-4592-85A4-F2410B4F9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78966" cy="849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6F49A-FD94-49F4-9C99-0B1B9EABF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8"/>
          <a:stretch/>
        </p:blipFill>
        <p:spPr>
          <a:xfrm>
            <a:off x="98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90B3BA-74BF-4C17-A745-76392CCBE492}"/>
              </a:ext>
            </a:extLst>
          </p:cNvPr>
          <p:cNvSpPr/>
          <p:nvPr/>
        </p:nvSpPr>
        <p:spPr>
          <a:xfrm>
            <a:off x="588818" y="4754571"/>
            <a:ext cx="7966364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0D71C-A568-4B2F-BAB6-A488AB331147}"/>
              </a:ext>
            </a:extLst>
          </p:cNvPr>
          <p:cNvSpPr txBox="1"/>
          <p:nvPr/>
        </p:nvSpPr>
        <p:spPr>
          <a:xfrm>
            <a:off x="732003" y="4754570"/>
            <a:ext cx="767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VNI-Avo" pitchFamily="2" charset="0"/>
              </a:rPr>
              <a:t>	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Bôø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Hoà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cheø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meï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baø</a:t>
            </a:r>
            <a:r>
              <a:rPr lang="en-US" sz="30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3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0B3F3-C31E-4AE2-B26E-22E15E07D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27"/>
            <a:ext cx="2171014" cy="872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990E4-C24B-44BD-8E23-6E4E1718A14A}"/>
              </a:ext>
            </a:extLst>
          </p:cNvPr>
          <p:cNvSpPr txBox="1"/>
          <p:nvPr/>
        </p:nvSpPr>
        <p:spPr>
          <a:xfrm>
            <a:off x="519039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0E8A9-2390-46B9-A539-52A8F2BCDFAF}"/>
              </a:ext>
            </a:extLst>
          </p:cNvPr>
          <p:cNvSpPr txBox="1"/>
          <p:nvPr/>
        </p:nvSpPr>
        <p:spPr>
          <a:xfrm>
            <a:off x="519039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A5BDC-ED80-4C94-BC40-7487B5AC7B89}"/>
              </a:ext>
            </a:extLst>
          </p:cNvPr>
          <p:cNvSpPr txBox="1"/>
          <p:nvPr/>
        </p:nvSpPr>
        <p:spPr>
          <a:xfrm>
            <a:off x="1004805" y="2343520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6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BD657-5861-48E6-9E0D-133F6BD4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FC346-1496-4C34-9698-3B63D4E20005}"/>
              </a:ext>
            </a:extLst>
          </p:cNvPr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9418B-2673-42B5-9317-CB50DA3B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EB24E-EFA1-46E9-83F9-E27ABFF6C7A0}"/>
              </a:ext>
            </a:extLst>
          </p:cNvPr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BD657-5861-48E6-9E0D-133F6BD4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FC346-1496-4C34-9698-3B63D4E20005}"/>
              </a:ext>
            </a:extLst>
          </p:cNvPr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A64B0-A0EC-4ED8-A0BF-452A9EC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B3FAAD-BE45-4E90-BFDA-F6ABEE42130D}"/>
              </a:ext>
            </a:extLst>
          </p:cNvPr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1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BD657-5861-48E6-9E0D-133F6BD4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FC346-1496-4C34-9698-3B63D4E20005}"/>
              </a:ext>
            </a:extLst>
          </p:cNvPr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22266-5BEC-436F-BD00-F1F662184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761250-9E0F-4460-954B-AFAE579BA39A}"/>
              </a:ext>
            </a:extLst>
          </p:cNvPr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FE6CD-C2A7-44F8-9BE9-77C0686B095D}"/>
              </a:ext>
            </a:extLst>
          </p:cNvPr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40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</TotalTime>
  <Words>209</Words>
  <Application>Microsoft Office PowerPoint</Application>
  <PresentationFormat>On-screen Show (4:3)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Kim Duyen</cp:lastModifiedBy>
  <cp:revision>156</cp:revision>
  <dcterms:created xsi:type="dcterms:W3CDTF">2020-08-07T01:41:03Z</dcterms:created>
  <dcterms:modified xsi:type="dcterms:W3CDTF">2020-08-25T02:39:02Z</dcterms:modified>
</cp:coreProperties>
</file>