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2"/>
    <p:sldId id="256" r:id="rId3"/>
    <p:sldId id="257" r:id="rId4"/>
    <p:sldId id="272" r:id="rId5"/>
    <p:sldId id="273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0530" y="517969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518350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7130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616839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61702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11</cp:revision>
  <dcterms:created xsi:type="dcterms:W3CDTF">2020-08-12T11:52:00Z</dcterms:created>
  <dcterms:modified xsi:type="dcterms:W3CDTF">2025-01-05T13:37:31Z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