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8"/>
  </p:notesMasterIdLst>
  <p:sldIdLst>
    <p:sldId id="258" r:id="rId2"/>
    <p:sldId id="259" r:id="rId3"/>
    <p:sldId id="260" r:id="rId4"/>
    <p:sldId id="268" r:id="rId5"/>
    <p:sldId id="269" r:id="rId6"/>
    <p:sldId id="262" r:id="rId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5" d="100"/>
          <a:sy n="55" d="100"/>
        </p:scale>
        <p:origin x="160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AB7779-BE80-4895-A2ED-74F51C31C51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15363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5365" name="TextBox 1"/>
          <p:cNvSpPr txBox="1"/>
          <p:nvPr/>
        </p:nvSpPr>
        <p:spPr>
          <a:xfrm>
            <a:off x="1828800" y="2133600"/>
            <a:ext cx="4495800" cy="984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Arial" panose="020B0604020202020204" pitchFamily="34" charset="0"/>
              </a:rPr>
              <a:t>1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Ôn v</a:t>
            </a:r>
            <a:r>
              <a:rPr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 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16387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6389" name="TextBox 1"/>
          <p:cNvSpPr txBox="1"/>
          <p:nvPr/>
        </p:nvSpPr>
        <p:spPr>
          <a:xfrm>
            <a:off x="1905000" y="152400"/>
            <a:ext cx="3505200" cy="984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Nhận biết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639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1087438"/>
            <a:ext cx="7324725" cy="361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Rectangle 3"/>
          <p:cNvSpPr/>
          <p:nvPr/>
        </p:nvSpPr>
        <p:spPr>
          <a:xfrm>
            <a:off x="3429000" y="37353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br>
              <a:rPr dirty="0">
                <a:latin typeface="Arial" panose="020B0604020202020204" pitchFamily="34" charset="0"/>
              </a:rPr>
            </a:br>
            <a:endParaRPr dirty="0">
              <a:latin typeface="Arial" panose="020B0604020202020204" pitchFamily="34" charset="0"/>
            </a:endParaRPr>
          </a:p>
        </p:txBody>
      </p:sp>
      <p:sp>
        <p:nvSpPr>
          <p:cNvPr id="16392" name="TextBox 5"/>
          <p:cNvSpPr txBox="1"/>
          <p:nvPr/>
        </p:nvSpPr>
        <p:spPr>
          <a:xfrm>
            <a:off x="2590800" y="4876800"/>
            <a:ext cx="4267200" cy="309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1650"/>
              </a:lnSpc>
            </a:pP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sz="28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g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ửi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cho H</a:t>
            </a:r>
            <a:r>
              <a:rPr sz="28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úi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kẹo.</a:t>
            </a:r>
            <a:endParaRPr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17411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17413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098925"/>
            <a:ext cx="1563688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4106863"/>
            <a:ext cx="1271588" cy="1271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4076700"/>
            <a:ext cx="1550988" cy="1344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0613" y="1828800"/>
            <a:ext cx="1881187" cy="1417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7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4400" y="3246438"/>
            <a:ext cx="4403725" cy="503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8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3.Đọc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18435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8437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4.Viết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663" y="2438400"/>
            <a:ext cx="6789737" cy="1790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19459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9461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4.Đọc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49238"/>
            <a:ext cx="8839200" cy="6151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20483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2048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79400"/>
            <a:ext cx="8153400" cy="6359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.VnTime</vt:lpstr>
      <vt:lpstr>Arial</vt:lpstr>
      <vt:lpstr>Calibri</vt:lpstr>
      <vt:lpstr>Times New Roman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2020-08-18T11:40:23Z</dcterms:created>
  <dcterms:modified xsi:type="dcterms:W3CDTF">2025-01-05T13:39:35Z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