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84" r:id="rId4"/>
    <p:sldId id="256" r:id="rId5"/>
    <p:sldId id="302" r:id="rId6"/>
    <p:sldId id="303" r:id="rId7"/>
    <p:sldId id="264" r:id="rId8"/>
    <p:sldId id="304" r:id="rId9"/>
    <p:sldId id="288" r:id="rId10"/>
    <p:sldId id="308" r:id="rId11"/>
    <p:sldId id="300" r:id="rId12"/>
    <p:sldId id="258" r:id="rId13"/>
    <p:sldId id="260" r:id="rId14"/>
    <p:sldId id="306" r:id="rId15"/>
    <p:sldId id="299" r:id="rId1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04" y="3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5/1/2025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1/5/2025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1/5/2025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9" y="1066800"/>
            <a:ext cx="98992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gấc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C986C-A4F8-418A-AFB4-2D0902FA192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184</Words>
  <Application>Microsoft Office PowerPoint</Application>
  <PresentationFormat>Custom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Chivo Light</vt:lpstr>
      <vt:lpstr>.VnAvant</vt:lpstr>
      <vt:lpstr>Arial</vt:lpstr>
      <vt:lpstr>Calibri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93</cp:revision>
  <dcterms:created xsi:type="dcterms:W3CDTF">2020-07-22T10:07:09Z</dcterms:created>
  <dcterms:modified xsi:type="dcterms:W3CDTF">2025-01-05T13:42:38Z</dcterms:modified>
</cp:coreProperties>
</file>