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6"/>
  </p:notesMasterIdLst>
  <p:sldIdLst>
    <p:sldId id="284" r:id="rId4"/>
    <p:sldId id="256" r:id="rId5"/>
    <p:sldId id="302" r:id="rId6"/>
    <p:sldId id="303" r:id="rId7"/>
    <p:sldId id="264" r:id="rId8"/>
    <p:sldId id="304" r:id="rId9"/>
    <p:sldId id="288" r:id="rId10"/>
    <p:sldId id="300" r:id="rId11"/>
    <p:sldId id="258" r:id="rId12"/>
    <p:sldId id="260" r:id="rId13"/>
    <p:sldId id="306" r:id="rId14"/>
    <p:sldId id="299" r:id="rId1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04" y="3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C6188-AB11-4CD0-9908-A0FCB977160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161308"/>
            <a:ext cx="9344905" cy="5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470579" y="1676400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888018" y="1676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3864C-3C2A-4335-9FD4-F8AF1FC22E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94" y="2438400"/>
            <a:ext cx="81240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B3019-52E2-4DCC-BBAD-160DCC1C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95" y="2286000"/>
            <a:ext cx="8902009" cy="34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219200" y="171564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685800" y="171564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67BFE-3E35-46DA-9691-B577686FF32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FD76E-11E5-4FF0-AEA8-F2ACDFC3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00060"/>
            <a:ext cx="10439400" cy="29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03634-F32C-4A29-8C56-0372A3D8AB38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38DB3-DF68-417F-A9A5-B0C91882F659}"/>
              </a:ext>
            </a:extLst>
          </p:cNvPr>
          <p:cNvSpPr txBox="1"/>
          <p:nvPr/>
        </p:nvSpPr>
        <p:spPr>
          <a:xfrm>
            <a:off x="3124200" y="-368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4A20-F64E-41E6-8D38-A5995083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685"/>
            <a:ext cx="10216863" cy="5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F1083-5706-4310-A725-3389B2A71E1A}"/>
              </a:ext>
            </a:extLst>
          </p:cNvPr>
          <p:cNvSpPr txBox="1"/>
          <p:nvPr/>
        </p:nvSpPr>
        <p:spPr>
          <a:xfrm>
            <a:off x="3124200" y="7374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26036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151</Words>
  <Application>Microsoft Office PowerPoint</Application>
  <PresentationFormat>Custom</PresentationFormat>
  <Paragraphs>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Arial</vt:lpstr>
      <vt:lpstr>Calibri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2020-07-22T10:07:09Z</dcterms:created>
  <dcterms:modified xsi:type="dcterms:W3CDTF">2025-01-05T13:43:46Z</dcterms:modified>
</cp:coreProperties>
</file>