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6"/>
  </p:notesMasterIdLst>
  <p:sldIdLst>
    <p:sldId id="284" r:id="rId4"/>
    <p:sldId id="256" r:id="rId5"/>
    <p:sldId id="302" r:id="rId6"/>
    <p:sldId id="303" r:id="rId7"/>
    <p:sldId id="264" r:id="rId8"/>
    <p:sldId id="304" r:id="rId9"/>
    <p:sldId id="288" r:id="rId10"/>
    <p:sldId id="300" r:id="rId11"/>
    <p:sldId id="258" r:id="rId12"/>
    <p:sldId id="260" r:id="rId13"/>
    <p:sldId id="306" r:id="rId14"/>
    <p:sldId id="299" r:id="rId15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204" y="36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5/1/2025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498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  <p:extLst>
      <p:ext uri="{BB962C8B-B14F-4D97-AF65-F5344CB8AC3E}">
        <p14:creationId xmlns:p14="http://schemas.microsoft.com/office/powerpoint/2010/main" val="93031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323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7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05/01/2025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05/01/2025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1/5/2025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05/01/2025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05/01/2025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05/01/2025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1/5/2025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05/01/2025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05/01/2025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88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05/01/2025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3189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0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9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05/01/2025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40199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6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8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3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88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7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7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05/01/2025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05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313" algn="l" defTabSz="857250" rtl="0" eaLnBrk="1" latinLnBrk="0" hangingPunct="1">
        <a:lnSpc>
          <a:spcPct val="90000"/>
        </a:lnSpc>
        <a:spcBef>
          <a:spcPts val="1688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857250" rtl="0" eaLnBrk="1" latinLnBrk="0" hangingPunct="1">
        <a:lnSpc>
          <a:spcPct val="90000"/>
        </a:lnSpc>
        <a:spcBef>
          <a:spcPts val="938"/>
        </a:spcBef>
        <a:buSzPct val="80000"/>
        <a:buFont typeface="Wingdings" panose="05000000000000000000" pitchFamily="2" charset="2"/>
        <a:buChar char="§"/>
        <a:defRPr sz="16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28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363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67640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5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48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5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â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F96A6-AF39-4CC9-A313-57F0F069F9C7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ACAB7-5F51-4EAA-8459-CCC96D1C5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27030"/>
            <a:ext cx="9677399" cy="564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FA1D81-43C2-46B9-8CC6-9F927AC996C8}"/>
              </a:ext>
            </a:extLst>
          </p:cNvPr>
          <p:cNvSpPr/>
          <p:nvPr/>
        </p:nvSpPr>
        <p:spPr>
          <a:xfrm>
            <a:off x="1002890" y="1156863"/>
            <a:ext cx="990600" cy="45465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38D87E-E082-406C-B45D-69908206389C}"/>
              </a:ext>
            </a:extLst>
          </p:cNvPr>
          <p:cNvSpPr/>
          <p:nvPr/>
        </p:nvSpPr>
        <p:spPr>
          <a:xfrm>
            <a:off x="457200" y="109198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5</a:t>
            </a:r>
            <a:endParaRPr lang="en-US" sz="36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AE7DD6-9A92-4A82-90E8-BE691F0AF3F5}"/>
              </a:ext>
            </a:extLst>
          </p:cNvPr>
          <p:cNvSpPr txBox="1"/>
          <p:nvPr/>
        </p:nvSpPr>
        <p:spPr>
          <a:xfrm>
            <a:off x="3276600" y="7620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224E1-4256-48DD-AD96-66BF4E6AD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46" y="1693606"/>
            <a:ext cx="9894854" cy="508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110490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at,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ăt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ât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CFD9A1A-EC7C-4EFB-91D4-70285BB49AB7}"/>
              </a:ext>
            </a:extLst>
          </p:cNvPr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A3440E-AD57-40CE-8375-A38DDD7DC0BA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EA1FB9-9A71-4245-A558-C0F5ADA1D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54" y="536602"/>
            <a:ext cx="10461446" cy="601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420ED0-1E57-40A8-920C-A460ADC2DCE2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FA54D5-4373-43E4-BD3B-C3817625F31A}"/>
              </a:ext>
            </a:extLst>
          </p:cNvPr>
          <p:cNvSpPr/>
          <p:nvPr/>
        </p:nvSpPr>
        <p:spPr>
          <a:xfrm>
            <a:off x="870152" y="1401096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0AAB9A-B9B4-4122-8D8E-9A70138E0998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A048D-CFD9-419E-A09B-A096C69E5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29755"/>
            <a:ext cx="8273848" cy="381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66052A-4ABE-437C-BDD4-3475897030AC}"/>
              </a:ext>
            </a:extLst>
          </p:cNvPr>
          <p:cNvSpPr/>
          <p:nvPr/>
        </p:nvSpPr>
        <p:spPr>
          <a:xfrm>
            <a:off x="1027464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FB94FB-CD7D-4AD8-93D1-0F8123BFC87C}"/>
              </a:ext>
            </a:extLst>
          </p:cNvPr>
          <p:cNvSpPr/>
          <p:nvPr/>
        </p:nvSpPr>
        <p:spPr>
          <a:xfrm>
            <a:off x="53339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4F5588-3796-45DC-84F2-1C32046095D4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07C6E-0ED7-45F1-96CE-C597A312F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56015"/>
            <a:ext cx="9982200" cy="35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:a16="http://schemas.microsoft.com/office/drawing/2014/main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26EFB7-B2ED-44B7-ADA7-97002AFED761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82F7FF-E8D9-42AE-8828-BE5ED2F42208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DC17BD-ABF6-486D-AD4C-B273964E8D84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CEBB-4A0A-4936-8AA6-96BBB40F0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50" y="2720278"/>
            <a:ext cx="10403350" cy="246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C667EF-A2BC-4F5F-8194-AF89454C64BA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204063-8C21-483F-8DF6-76ACEDEA4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73325"/>
            <a:ext cx="10515600" cy="550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143000">
                <a:buClr>
                  <a:srgbClr val="000000"/>
                </a:buClr>
              </a:pPr>
              <a:t>7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88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63FBE-BBA0-4ED5-8AC4-5D831A3667EC}"/>
              </a:ext>
            </a:extLst>
          </p:cNvPr>
          <p:cNvSpPr/>
          <p:nvPr/>
        </p:nvSpPr>
        <p:spPr>
          <a:xfrm>
            <a:off x="1447800" y="1676400"/>
            <a:ext cx="19050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735CDE-9FE8-44B6-A319-EF0FBA575480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8E7960-4FB0-4213-841D-E48BB8BAE221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05E122-A5C0-4305-B8B9-ED2D161F8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691183"/>
            <a:ext cx="8963824" cy="19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158</Words>
  <Application>Microsoft Office PowerPoint</Application>
  <PresentationFormat>Custom</PresentationFormat>
  <Paragraphs>32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.VnAvant</vt:lpstr>
      <vt:lpstr>Arial</vt:lpstr>
      <vt:lpstr>Calibri</vt:lpstr>
      <vt:lpstr>Segoe UI</vt:lpstr>
      <vt:lpstr>Tahoma</vt:lpstr>
      <vt:lpstr>Times New Roman</vt:lpstr>
      <vt:lpstr>Wingdings</vt:lpstr>
      <vt:lpstr>Office Theme</vt:lpstr>
      <vt:lpstr>Bạn nhỏ 16x9</vt:lpstr>
      <vt:lpstr>Trẻ em Vui vẻ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at, ăt, ât.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90</cp:revision>
  <dcterms:created xsi:type="dcterms:W3CDTF">2020-07-22T10:07:09Z</dcterms:created>
  <dcterms:modified xsi:type="dcterms:W3CDTF">2025-01-05T13:44:03Z</dcterms:modified>
</cp:coreProperties>
</file>