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notesMasterIdLst>
    <p:notesMasterId r:id="rId19"/>
  </p:notesMasterIdLst>
  <p:sldIdLst>
    <p:sldId id="284" r:id="rId4"/>
    <p:sldId id="256" r:id="rId5"/>
    <p:sldId id="302" r:id="rId6"/>
    <p:sldId id="303" r:id="rId7"/>
    <p:sldId id="264" r:id="rId8"/>
    <p:sldId id="304" r:id="rId9"/>
    <p:sldId id="288" r:id="rId10"/>
    <p:sldId id="300" r:id="rId11"/>
    <p:sldId id="258" r:id="rId12"/>
    <p:sldId id="260" r:id="rId13"/>
    <p:sldId id="262" r:id="rId14"/>
    <p:sldId id="263" r:id="rId15"/>
    <p:sldId id="298" r:id="rId16"/>
    <p:sldId id="306" r:id="rId17"/>
    <p:sldId id="299" r:id="rId18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204" y="44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AEC37-0712-4C68-8DD5-7552A7C46520}" type="datetimeFigureOut">
              <a:rPr lang="en-SG" smtClean="0"/>
              <a:t>5/1/2025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38D79-61E2-4A6A-81DE-91AD633080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8810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E2820-AFE1-45FA-949E-17BDB534E1D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7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73368" y="-614320"/>
            <a:ext cx="665924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857250" y="2111133"/>
            <a:ext cx="55470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498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857250" y="3786735"/>
            <a:ext cx="5547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6579211" y="5055866"/>
            <a:ext cx="1189645" cy="82849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525515" y="5286073"/>
            <a:ext cx="622720" cy="52910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0526109" y="871191"/>
            <a:ext cx="1230440" cy="94716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311318" y="5106890"/>
            <a:ext cx="1242240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0511984" y="3167616"/>
            <a:ext cx="1031534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0593024" y="3644047"/>
            <a:ext cx="524617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1" name="Google Shape;61;p3"/>
          <p:cNvSpPr/>
          <p:nvPr/>
        </p:nvSpPr>
        <p:spPr>
          <a:xfrm rot="10491037">
            <a:off x="7988772" y="3162088"/>
            <a:ext cx="1214041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2" name="Google Shape;62;p3"/>
          <p:cNvSpPr/>
          <p:nvPr/>
        </p:nvSpPr>
        <p:spPr>
          <a:xfrm rot="-7367623">
            <a:off x="8541345" y="4095858"/>
            <a:ext cx="729807" cy="70045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0345022" y="3267535"/>
            <a:ext cx="1162913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4" name="Google Shape;64;p3"/>
          <p:cNvSpPr/>
          <p:nvPr/>
        </p:nvSpPr>
        <p:spPr>
          <a:xfrm rot="1200934">
            <a:off x="8252242" y="2995678"/>
            <a:ext cx="1179959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0406538" y="572931"/>
            <a:ext cx="990460" cy="1457686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0355614" y="4766678"/>
            <a:ext cx="1090755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336670" y="5209440"/>
            <a:ext cx="1381909" cy="754219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228305" y="5615026"/>
            <a:ext cx="1214062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9" name="Google Shape;69;p3"/>
          <p:cNvSpPr/>
          <p:nvPr/>
        </p:nvSpPr>
        <p:spPr>
          <a:xfrm>
            <a:off x="8391414" y="5987446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0" name="Google Shape;70;p3"/>
          <p:cNvSpPr/>
          <p:nvPr/>
        </p:nvSpPr>
        <p:spPr>
          <a:xfrm>
            <a:off x="8018108" y="5577669"/>
            <a:ext cx="1271185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1" name="Google Shape;71;p3"/>
          <p:cNvSpPr/>
          <p:nvPr/>
        </p:nvSpPr>
        <p:spPr>
          <a:xfrm>
            <a:off x="9221373" y="1562035"/>
            <a:ext cx="583834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2" name="Google Shape;72;p3"/>
          <p:cNvSpPr/>
          <p:nvPr/>
        </p:nvSpPr>
        <p:spPr>
          <a:xfrm>
            <a:off x="9047392" y="1632990"/>
            <a:ext cx="695425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3" name="Google Shape;73;p3"/>
          <p:cNvSpPr/>
          <p:nvPr/>
        </p:nvSpPr>
        <p:spPr>
          <a:xfrm rot="-7924870">
            <a:off x="8936483" y="-162989"/>
            <a:ext cx="1121632" cy="78112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4" name="Google Shape;74;p3"/>
          <p:cNvSpPr/>
          <p:nvPr/>
        </p:nvSpPr>
        <p:spPr>
          <a:xfrm rot="-1232320">
            <a:off x="9681701" y="-349957"/>
            <a:ext cx="426708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5" name="Google Shape;75;p3"/>
          <p:cNvSpPr/>
          <p:nvPr/>
        </p:nvSpPr>
        <p:spPr>
          <a:xfrm rot="-1232584">
            <a:off x="9741820" y="-129512"/>
            <a:ext cx="334545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170812" y="-456001"/>
            <a:ext cx="435912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7" name="Google Shape;77;p3"/>
          <p:cNvSpPr/>
          <p:nvPr/>
        </p:nvSpPr>
        <p:spPr>
          <a:xfrm>
            <a:off x="7085137" y="527117"/>
            <a:ext cx="1414578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8" name="Google Shape;78;p3"/>
          <p:cNvSpPr/>
          <p:nvPr/>
        </p:nvSpPr>
        <p:spPr>
          <a:xfrm>
            <a:off x="7833993" y="1441362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9" name="Google Shape;79;p3"/>
          <p:cNvSpPr/>
          <p:nvPr/>
        </p:nvSpPr>
        <p:spPr>
          <a:xfrm rot="1319022">
            <a:off x="7275994" y="564145"/>
            <a:ext cx="93459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</p:spTree>
    <p:extLst>
      <p:ext uri="{BB962C8B-B14F-4D97-AF65-F5344CB8AC3E}">
        <p14:creationId xmlns:p14="http://schemas.microsoft.com/office/powerpoint/2010/main" val="930314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0695980" y="6333135"/>
            <a:ext cx="68587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0586365" y="5438996"/>
            <a:ext cx="84904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7" name="Google Shape;127;p5"/>
          <p:cNvSpPr/>
          <p:nvPr/>
        </p:nvSpPr>
        <p:spPr>
          <a:xfrm>
            <a:off x="10854392" y="5360897"/>
            <a:ext cx="431812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8" name="Google Shape;128;p5"/>
          <p:cNvSpPr/>
          <p:nvPr/>
        </p:nvSpPr>
        <p:spPr>
          <a:xfrm>
            <a:off x="8828105" y="-146300"/>
            <a:ext cx="480578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9" name="Google Shape;129;p5"/>
          <p:cNvSpPr/>
          <p:nvPr/>
        </p:nvSpPr>
        <p:spPr>
          <a:xfrm>
            <a:off x="10643000" y="2180868"/>
            <a:ext cx="999385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0629975" y="1923870"/>
            <a:ext cx="600748" cy="57659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1" name="Google Shape;131;p5"/>
          <p:cNvSpPr/>
          <p:nvPr/>
        </p:nvSpPr>
        <p:spPr>
          <a:xfrm>
            <a:off x="8805892" y="1080004"/>
            <a:ext cx="1164425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2" name="Google Shape;132;p5"/>
          <p:cNvSpPr/>
          <p:nvPr/>
        </p:nvSpPr>
        <p:spPr>
          <a:xfrm>
            <a:off x="9422312" y="1832567"/>
            <a:ext cx="431812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8544883" y="6097994"/>
            <a:ext cx="1196772" cy="83336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4" name="Google Shape;134;p5"/>
          <p:cNvSpPr/>
          <p:nvPr/>
        </p:nvSpPr>
        <p:spPr>
          <a:xfrm>
            <a:off x="9889844" y="-173966"/>
            <a:ext cx="999368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8461008" y="3208585"/>
            <a:ext cx="923320" cy="64294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6" name="Google Shape;136;p5"/>
          <p:cNvSpPr/>
          <p:nvPr/>
        </p:nvSpPr>
        <p:spPr>
          <a:xfrm>
            <a:off x="9146941" y="3195234"/>
            <a:ext cx="35125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7" name="Google Shape;137;p5"/>
          <p:cNvSpPr/>
          <p:nvPr/>
        </p:nvSpPr>
        <p:spPr>
          <a:xfrm>
            <a:off x="9579548" y="4196535"/>
            <a:ext cx="849055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8963020" y="1110482"/>
            <a:ext cx="769332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9" name="Google Shape;139;p5"/>
          <p:cNvSpPr/>
          <p:nvPr/>
        </p:nvSpPr>
        <p:spPr>
          <a:xfrm>
            <a:off x="9716820" y="-204717"/>
            <a:ext cx="1046382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0591633" y="5384374"/>
            <a:ext cx="957318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0444739" y="2269410"/>
            <a:ext cx="971227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8617424" y="5728465"/>
            <a:ext cx="1306627" cy="1099788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3" name="Google Shape;143;p5"/>
          <p:cNvSpPr/>
          <p:nvPr/>
        </p:nvSpPr>
        <p:spPr>
          <a:xfrm>
            <a:off x="9146954" y="3371614"/>
            <a:ext cx="275371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8683361" y="2938537"/>
            <a:ext cx="358830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5" name="Google Shape;145;p5"/>
          <p:cNvSpPr/>
          <p:nvPr/>
        </p:nvSpPr>
        <p:spPr>
          <a:xfrm>
            <a:off x="8684891" y="-87894"/>
            <a:ext cx="572442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9824030" y="4204361"/>
            <a:ext cx="627491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571500" y="579433"/>
            <a:ext cx="7480875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571500" y="1905000"/>
            <a:ext cx="7480875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71500" lvl="0" indent="-492323">
              <a:spcBef>
                <a:spcPts val="750"/>
              </a:spcBef>
              <a:spcAft>
                <a:spcPts val="0"/>
              </a:spcAft>
              <a:buSzPts val="2600"/>
              <a:buChar char="༝"/>
              <a:defRPr/>
            </a:lvl1pPr>
            <a:lvl2pPr marL="1143000" lvl="1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714500" lvl="2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286000" lvl="3" indent="-492323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2857500" lvl="4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429000" lvl="5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000500" lvl="6" indent="-492323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572000" lvl="7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143500" lvl="8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077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429" y="1"/>
            <a:ext cx="11427143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85812" y="533400"/>
            <a:ext cx="7929563" cy="1828800"/>
          </a:xfrm>
        </p:spPr>
        <p:txBody>
          <a:bodyPr anchor="b">
            <a:normAutofit/>
          </a:bodyPr>
          <a:lstStyle>
            <a:lvl1pPr algn="l"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785812" y="2438400"/>
            <a:ext cx="6643688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125"/>
              </a:spcBef>
              <a:buNone/>
              <a:defRPr lang="vi-VN" sz="22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algn="ctr" latinLnBrk="0">
              <a:buNone/>
              <a:defRPr lang="vi-VN" sz="1875"/>
            </a:lvl2pPr>
            <a:lvl3pPr marL="857250" indent="0" algn="ctr" latinLnBrk="0">
              <a:buNone/>
              <a:defRPr lang="vi-VN" sz="1688"/>
            </a:lvl3pPr>
            <a:lvl4pPr marL="1285875" indent="0" algn="ctr" latinLnBrk="0">
              <a:buNone/>
              <a:defRPr lang="vi-VN" sz="1500"/>
            </a:lvl4pPr>
            <a:lvl5pPr marL="1714500" indent="0" algn="ctr" latinLnBrk="0">
              <a:buNone/>
              <a:defRPr lang="vi-VN" sz="1500"/>
            </a:lvl5pPr>
            <a:lvl6pPr marL="2143125" indent="0" algn="ctr" latinLnBrk="0">
              <a:buNone/>
              <a:defRPr lang="vi-VN" sz="1500"/>
            </a:lvl6pPr>
            <a:lvl7pPr marL="2571750" indent="0" algn="ctr" latinLnBrk="0">
              <a:buNone/>
              <a:defRPr lang="vi-VN" sz="1500"/>
            </a:lvl7pPr>
            <a:lvl8pPr marL="3000375" indent="0" algn="ctr" latinLnBrk="0">
              <a:buNone/>
              <a:defRPr lang="vi-VN" sz="1500"/>
            </a:lvl8pPr>
            <a:lvl9pPr marL="3429000" indent="0" algn="ctr" latinLnBrk="0">
              <a:buNone/>
              <a:defRPr lang="vi-VN" sz="15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  <p:extLst>
      <p:ext uri="{BB962C8B-B14F-4D97-AF65-F5344CB8AC3E}">
        <p14:creationId xmlns:p14="http://schemas.microsoft.com/office/powerpoint/2010/main" val="19567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05/01/2025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296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1427143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143250" y="533400"/>
            <a:ext cx="6858000" cy="1828800"/>
          </a:xfrm>
        </p:spPr>
        <p:txBody>
          <a:bodyPr anchor="b">
            <a:normAutofit/>
          </a:bodyPr>
          <a:lstStyle>
            <a:lvl1pPr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143250" y="2438400"/>
            <a:ext cx="51435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22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 latinLnBrk="0">
              <a:buNone/>
              <a:defRPr lang="vi-VN"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  <p:extLst>
      <p:ext uri="{BB962C8B-B14F-4D97-AF65-F5344CB8AC3E}">
        <p14:creationId xmlns:p14="http://schemas.microsoft.com/office/powerpoint/2010/main" val="97811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4287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58864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05/01/2025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883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4287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88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4287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8864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88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8864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1/5/2025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4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05/01/2025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034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08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05/01/2025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125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429125" y="1828801"/>
            <a:ext cx="5572125" cy="3476625"/>
          </a:xfrm>
        </p:spPr>
        <p:txBody>
          <a:bodyPr>
            <a:normAutofit/>
          </a:bodyPr>
          <a:lstStyle>
            <a:lvl1pPr latinLnBrk="0">
              <a:defRPr lang="vi-VN" sz="1875"/>
            </a:lvl1pPr>
            <a:lvl2pPr latinLnBrk="0">
              <a:defRPr lang="vi-VN" sz="1688"/>
            </a:lvl2pPr>
            <a:lvl3pPr latinLnBrk="0">
              <a:defRPr lang="vi-VN" sz="1500"/>
            </a:lvl3pPr>
            <a:lvl4pPr latinLnBrk="0">
              <a:defRPr lang="vi-VN" sz="1313"/>
            </a:lvl4pPr>
            <a:lvl5pPr latinLnBrk="0">
              <a:defRPr lang="vi-VN" sz="1313"/>
            </a:lvl5pPr>
            <a:lvl6pPr latinLnBrk="0">
              <a:defRPr lang="vi-VN" sz="1875"/>
            </a:lvl6pPr>
            <a:lvl7pPr latinLnBrk="0">
              <a:defRPr lang="vi-VN" sz="1875"/>
            </a:lvl7pPr>
            <a:lvl8pPr latinLnBrk="0">
              <a:defRPr lang="vi-VN" sz="1875"/>
            </a:lvl8pPr>
            <a:lvl9pPr latinLnBrk="0">
              <a:defRPr lang="vi-VN" sz="1875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428749" y="1828801"/>
            <a:ext cx="274320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88"/>
            </a:lvl1pPr>
            <a:lvl2pPr marL="428625" indent="0" latinLnBrk="0">
              <a:buNone/>
              <a:defRPr lang="vi-VN" sz="1313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38"/>
            </a:lvl4pPr>
            <a:lvl5pPr marL="1714500" indent="0" latinLnBrk="0">
              <a:buNone/>
              <a:defRPr lang="vi-VN" sz="938"/>
            </a:lvl5pPr>
            <a:lvl6pPr marL="2143125" indent="0" latinLnBrk="0">
              <a:buNone/>
              <a:defRPr lang="vi-VN" sz="938"/>
            </a:lvl6pPr>
            <a:lvl7pPr marL="2571750" indent="0" latinLnBrk="0">
              <a:buNone/>
              <a:defRPr lang="vi-VN" sz="938"/>
            </a:lvl7pPr>
            <a:lvl8pPr marL="3000375" indent="0" latinLnBrk="0">
              <a:buNone/>
              <a:defRPr lang="vi-VN" sz="938"/>
            </a:lvl8pPr>
            <a:lvl9pPr marL="3429000" indent="0" latinLnBrk="0">
              <a:buNone/>
              <a:defRPr lang="vi-VN" sz="938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05/01/2025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555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572250" y="2245995"/>
            <a:ext cx="34290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313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38"/>
            </a:lvl4pPr>
            <a:lvl5pPr marL="1714500" indent="0" latinLnBrk="0">
              <a:buNone/>
              <a:defRPr lang="vi-VN" sz="938"/>
            </a:lvl5pPr>
            <a:lvl6pPr marL="2143125" indent="0" latinLnBrk="0">
              <a:buNone/>
              <a:defRPr lang="vi-VN" sz="938"/>
            </a:lvl6pPr>
            <a:lvl7pPr marL="2571750" indent="0" latinLnBrk="0">
              <a:buNone/>
              <a:defRPr lang="vi-VN" sz="938"/>
            </a:lvl7pPr>
            <a:lvl8pPr marL="3000375" indent="0" latinLnBrk="0">
              <a:buNone/>
              <a:defRPr lang="vi-VN" sz="938"/>
            </a:lvl8pPr>
            <a:lvl9pPr marL="3429000" indent="0" latinLnBrk="0">
              <a:buNone/>
              <a:defRPr lang="vi-VN" sz="938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1/5/2025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754063" y="1695450"/>
            <a:ext cx="5246688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943146" y="1874520"/>
            <a:ext cx="4868521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87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2625"/>
            </a:lvl2pPr>
            <a:lvl3pPr marL="857250" indent="0" latinLnBrk="0">
              <a:buNone/>
              <a:defRPr lang="vi-VN" sz="2250"/>
            </a:lvl3pPr>
            <a:lvl4pPr marL="1285875" indent="0" latinLnBrk="0">
              <a:buNone/>
              <a:defRPr lang="vi-VN" sz="1875"/>
            </a:lvl4pPr>
            <a:lvl5pPr marL="1714500" indent="0" latinLnBrk="0">
              <a:buNone/>
              <a:defRPr lang="vi-VN" sz="1875"/>
            </a:lvl5pPr>
            <a:lvl6pPr marL="2143125" indent="0" latinLnBrk="0">
              <a:buNone/>
              <a:defRPr lang="vi-VN" sz="1875"/>
            </a:lvl6pPr>
            <a:lvl7pPr marL="2571750" indent="0" latinLnBrk="0">
              <a:buNone/>
              <a:defRPr lang="vi-VN" sz="1875"/>
            </a:lvl7pPr>
            <a:lvl8pPr marL="3000375" indent="0" latinLnBrk="0">
              <a:buNone/>
              <a:defRPr lang="vi-VN" sz="1875"/>
            </a:lvl8pPr>
            <a:lvl9pPr marL="3429000" indent="0" latinLnBrk="0">
              <a:buNone/>
              <a:defRPr lang="vi-VN" sz="1875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  <p:extLst>
      <p:ext uri="{BB962C8B-B14F-4D97-AF65-F5344CB8AC3E}">
        <p14:creationId xmlns:p14="http://schemas.microsoft.com/office/powerpoint/2010/main" val="304183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304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9688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1849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218794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  <p:extLst>
      <p:ext uri="{BB962C8B-B14F-4D97-AF65-F5344CB8AC3E}">
        <p14:creationId xmlns:p14="http://schemas.microsoft.com/office/powerpoint/2010/main" val="387516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5000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29895" y="1113023"/>
            <a:ext cx="4569585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928631" y="967316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099399" y="1109743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919255"/>
            <a:ext cx="7597577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5928631" y="3060954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099399" y="3203381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964294" y="5305425"/>
            <a:ext cx="7597578" cy="579921"/>
          </a:xfrm>
        </p:spPr>
        <p:txBody>
          <a:bodyPr>
            <a:normAutofit/>
          </a:bodyPr>
          <a:lstStyle>
            <a:lvl1pPr latinLnBrk="0">
              <a:defRPr lang="vi-VN" sz="225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37590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" y="284"/>
            <a:ext cx="11427143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921125" y="265045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147908" y="436316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765176" y="384724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949709" y="538232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765176" y="2478362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949709" y="2631870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765176" y="4572000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949709" y="4725508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921125" y="3448512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147908" y="3619783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  <p:extLst>
      <p:ext uri="{BB962C8B-B14F-4D97-AF65-F5344CB8AC3E}">
        <p14:creationId xmlns:p14="http://schemas.microsoft.com/office/powerpoint/2010/main" val="89088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05/01/2025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760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286751" y="365125"/>
            <a:ext cx="17144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428750" y="365125"/>
            <a:ext cx="6429375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05/01/2025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778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998638" y="304800"/>
            <a:ext cx="664815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188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998638" y="3108804"/>
            <a:ext cx="664815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250">
                <a:solidFill>
                  <a:schemeClr val="accent2"/>
                </a:solidFill>
              </a:defRPr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05/01/2025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131890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05/01/2025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6076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882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4856263" y="1600201"/>
            <a:ext cx="6000751" cy="2486025"/>
          </a:xfrm>
        </p:spPr>
        <p:txBody>
          <a:bodyPr rtlCol="0" anchor="b">
            <a:normAutofit/>
          </a:bodyPr>
          <a:lstStyle>
            <a:lvl1pPr>
              <a:defRPr sz="4875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4856261" y="4105029"/>
            <a:ext cx="6000751" cy="914400"/>
          </a:xfrm>
        </p:spPr>
        <p:txBody>
          <a:bodyPr rtlCol="0">
            <a:normAutofit/>
          </a:bodyPr>
          <a:lstStyle>
            <a:lvl1pPr marL="0" indent="0">
              <a:buNone/>
              <a:defRPr sz="1875">
                <a:solidFill>
                  <a:schemeClr val="accent2"/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05/01/2025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6950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070200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6570762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05/01/2025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401999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070200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69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070200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570762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69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570762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05/01/2025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94414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05/01/2025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76655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05/01/2025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7893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38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12950" y="533400"/>
            <a:ext cx="6429375" cy="4800600"/>
          </a:xfrm>
        </p:spPr>
        <p:txBody>
          <a:bodyPr rtlCol="0">
            <a:normAutofit/>
          </a:bodyPr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313"/>
            </a:lvl5pPr>
            <a:lvl6pPr>
              <a:defRPr sz="1313"/>
            </a:lvl6pPr>
            <a:lvl7pPr>
              <a:defRPr sz="1313"/>
            </a:lvl7pPr>
            <a:lvl8pPr>
              <a:defRPr sz="1313"/>
            </a:lvl8pPr>
            <a:lvl9pPr>
              <a:defRPr sz="1313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38"/>
              </a:spcBef>
              <a:buNone/>
              <a:defRPr sz="1313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05/01/2025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13529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38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12949" y="533400"/>
            <a:ext cx="6429376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688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320105" y="647700"/>
            <a:ext cx="6215063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25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38"/>
              </a:spcBef>
              <a:buNone/>
              <a:defRPr sz="1313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05/01/2025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7879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05/01/2025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2758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248450" y="304801"/>
            <a:ext cx="1608563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071688" y="304801"/>
            <a:ext cx="7033888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05/01/2025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574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4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2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1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1"/>
            <a:ext cx="63896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1"/>
            <a:ext cx="37603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5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4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8A387-BA24-46BC-8AE1-B4F8C336039C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0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8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1427024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785812" y="365126"/>
            <a:ext cx="9215438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428750" y="1828800"/>
            <a:ext cx="85725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6572250" y="6416676"/>
            <a:ext cx="1285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05/01/2025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071688" y="6416676"/>
            <a:ext cx="428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072437" y="6416676"/>
            <a:ext cx="78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3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lang="vi-VN" sz="3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1688"/>
        </a:spcBef>
        <a:buFont typeface="Arial" panose="020B0604020202020204" pitchFamily="34" charset="0"/>
        <a:buChar char="•"/>
        <a:defRPr lang="vi-VN" sz="187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28625" indent="-171450" algn="l" defTabSz="85725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lang="vi-VN" sz="1688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42938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857250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071563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285875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6pPr>
      <a:lvl7pPr marL="1500188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8pPr>
      <a:lvl9pPr marL="1928813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070199" y="304800"/>
            <a:ext cx="8786813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070199" y="1600200"/>
            <a:ext cx="8786813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37727" y="6505078"/>
            <a:ext cx="90378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 spc="-38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05/01/2025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00150" y="6505078"/>
            <a:ext cx="644663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0857013" y="6280299"/>
            <a:ext cx="500062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2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89058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3188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57175" indent="-214313" algn="l" defTabSz="857250" rtl="0" eaLnBrk="1" latinLnBrk="0" hangingPunct="1">
        <a:lnSpc>
          <a:spcPct val="90000"/>
        </a:lnSpc>
        <a:spcBef>
          <a:spcPts val="1688"/>
        </a:spcBef>
        <a:buSzPct val="80000"/>
        <a:buFont typeface="Wingdings" panose="05000000000000000000" pitchFamily="2" charset="2"/>
        <a:buChar char="§"/>
        <a:defRPr sz="187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57213" indent="-214313" algn="l" defTabSz="857250" rtl="0" eaLnBrk="1" latinLnBrk="0" hangingPunct="1">
        <a:lnSpc>
          <a:spcPct val="90000"/>
        </a:lnSpc>
        <a:spcBef>
          <a:spcPts val="938"/>
        </a:spcBef>
        <a:buSzPct val="80000"/>
        <a:buFont typeface="Wingdings" panose="05000000000000000000" pitchFamily="2" charset="2"/>
        <a:buChar char="§"/>
        <a:defRPr sz="1688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7250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157288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457325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757363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7pPr>
      <a:lvl8pPr marL="2357438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8pPr>
      <a:lvl9pPr marL="2657475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6058" y="246368"/>
            <a:ext cx="7820830" cy="1781667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1709550" y="2438400"/>
            <a:ext cx="7613069" cy="1691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6600" b="1" kern="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66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49:</a:t>
            </a:r>
            <a:r>
              <a:rPr lang="en-US" sz="6600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ot</a:t>
            </a:r>
            <a:r>
              <a:rPr lang="en-US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 </a:t>
            </a:r>
            <a:r>
              <a:rPr lang="en-US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ôt</a:t>
            </a:r>
            <a:r>
              <a:rPr lang="en-US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  </a:t>
            </a:r>
            <a:r>
              <a:rPr lang="en-US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ơt</a:t>
            </a:r>
            <a:endParaRPr lang="en-US" sz="6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5B77A1-B030-4FC4-9038-A7D8AC60F794}"/>
              </a:ext>
            </a:extLst>
          </p:cNvPr>
          <p:cNvSpPr txBox="1"/>
          <p:nvPr/>
        </p:nvSpPr>
        <p:spPr>
          <a:xfrm>
            <a:off x="3200400" y="4916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ơt</a:t>
            </a:r>
            <a:endParaRPr lang="en-US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85FD33-5283-488F-A6CC-C38D9334E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51" y="1295400"/>
            <a:ext cx="10118697" cy="537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5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EEA737-C1FE-495F-BC67-2F4A937268BF}"/>
              </a:ext>
            </a:extLst>
          </p:cNvPr>
          <p:cNvSpPr txBox="1"/>
          <p:nvPr/>
        </p:nvSpPr>
        <p:spPr>
          <a:xfrm>
            <a:off x="3200400" y="4916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ơt</a:t>
            </a:r>
            <a:endParaRPr lang="en-US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9358B3-D2AD-4341-82A1-A639C6FB2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704" y="1377459"/>
            <a:ext cx="9727096" cy="550139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62AEDF4-A2A5-4B87-8C4F-DD433DA5DEAE}"/>
              </a:ext>
            </a:extLst>
          </p:cNvPr>
          <p:cNvSpPr/>
          <p:nvPr/>
        </p:nvSpPr>
        <p:spPr>
          <a:xfrm>
            <a:off x="913911" y="920258"/>
            <a:ext cx="1427967" cy="457201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Nói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222DB03-F1F6-4BD6-BA54-92BD976E5B9D}"/>
              </a:ext>
            </a:extLst>
          </p:cNvPr>
          <p:cNvSpPr/>
          <p:nvPr/>
        </p:nvSpPr>
        <p:spPr>
          <a:xfrm>
            <a:off x="381000" y="867426"/>
            <a:ext cx="627346" cy="5844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.VnAvant" panose="020BE200000000000000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081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6C7D365-3DA6-4C06-A683-A763FCBB5A00}"/>
              </a:ext>
            </a:extLst>
          </p:cNvPr>
          <p:cNvSpPr txBox="1"/>
          <p:nvPr/>
        </p:nvSpPr>
        <p:spPr>
          <a:xfrm>
            <a:off x="3200400" y="29497"/>
            <a:ext cx="3981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51: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,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it</a:t>
            </a:r>
            <a:endParaRPr lang="en-US" sz="2800" b="1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4F02137-454F-451B-AD7D-741AD6377EDE}"/>
              </a:ext>
            </a:extLst>
          </p:cNvPr>
          <p:cNvSpPr/>
          <p:nvPr/>
        </p:nvSpPr>
        <p:spPr>
          <a:xfrm>
            <a:off x="1524000" y="1436435"/>
            <a:ext cx="1219200" cy="533400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Nói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4C476A8-4482-4B42-99D0-AC924F8AA972}"/>
              </a:ext>
            </a:extLst>
          </p:cNvPr>
          <p:cNvSpPr/>
          <p:nvPr/>
        </p:nvSpPr>
        <p:spPr>
          <a:xfrm>
            <a:off x="990600" y="1410928"/>
            <a:ext cx="627346" cy="5844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.VnAvant" panose="020BE200000000000000" pitchFamily="34" charset="0"/>
              </a:rPr>
              <a:t>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3A150-63D2-4719-81A9-0B6FA5155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562" y="1600200"/>
            <a:ext cx="4701438" cy="511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8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98D595-C319-4432-A7CE-4B3E4ACEFD7B}"/>
              </a:ext>
            </a:extLst>
          </p:cNvPr>
          <p:cNvSpPr/>
          <p:nvPr/>
        </p:nvSpPr>
        <p:spPr>
          <a:xfrm>
            <a:off x="1524001" y="1425675"/>
            <a:ext cx="1219200" cy="533400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Nói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89C1656-A800-4E37-AB50-D2E5F3B63653}"/>
              </a:ext>
            </a:extLst>
          </p:cNvPr>
          <p:cNvSpPr/>
          <p:nvPr/>
        </p:nvSpPr>
        <p:spPr>
          <a:xfrm>
            <a:off x="990600" y="1410928"/>
            <a:ext cx="627346" cy="5844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268AC4-9DDB-4E04-96C8-531F61996282}"/>
              </a:ext>
            </a:extLst>
          </p:cNvPr>
          <p:cNvSpPr txBox="1"/>
          <p:nvPr/>
        </p:nvSpPr>
        <p:spPr>
          <a:xfrm>
            <a:off x="3200400" y="4916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ơt</a:t>
            </a:r>
            <a:endParaRPr lang="en-US" sz="2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714A72-D745-45BD-B1E8-48CF80C5E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591076"/>
            <a:ext cx="5486400" cy="526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EEA737-C1FE-495F-BC67-2F4A937268BF}"/>
              </a:ext>
            </a:extLst>
          </p:cNvPr>
          <p:cNvSpPr txBox="1"/>
          <p:nvPr/>
        </p:nvSpPr>
        <p:spPr>
          <a:xfrm>
            <a:off x="3200400" y="4916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 VIỆT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49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,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9358B3-D2AD-4341-82A1-A639C6FB2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704" y="1377459"/>
            <a:ext cx="9727096" cy="532814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62AEDF4-A2A5-4B87-8C4F-DD433DA5DEAE}"/>
              </a:ext>
            </a:extLst>
          </p:cNvPr>
          <p:cNvSpPr/>
          <p:nvPr/>
        </p:nvSpPr>
        <p:spPr>
          <a:xfrm>
            <a:off x="913911" y="920258"/>
            <a:ext cx="1427967" cy="457201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Nói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222DB03-F1F6-4BD6-BA54-92BD976E5B9D}"/>
              </a:ext>
            </a:extLst>
          </p:cNvPr>
          <p:cNvSpPr/>
          <p:nvPr/>
        </p:nvSpPr>
        <p:spPr>
          <a:xfrm>
            <a:off x="381000" y="867426"/>
            <a:ext cx="627346" cy="5844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E200000000000000" pitchFamily="34" charset="0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4695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304800" y="914400"/>
            <a:ext cx="10744200" cy="279390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</a:t>
            </a:r>
            <a:r>
              <a:rPr lang="en-US" altLang="vi-VN" sz="7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</a:t>
            </a:r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ìm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ngữ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chứa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vần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ot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ơt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.</a:t>
            </a:r>
            <a:b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</a:br>
            <a:endParaRPr lang="en-US" altLang="vi-VN" sz="5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CFD9A1A-EC7C-4EFB-91D4-70285BB49AB7}"/>
              </a:ext>
            </a:extLst>
          </p:cNvPr>
          <p:cNvSpPr txBox="1"/>
          <p:nvPr/>
        </p:nvSpPr>
        <p:spPr>
          <a:xfrm>
            <a:off x="2619375" y="4191453"/>
            <a:ext cx="61912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73B854-879B-49B2-B8FA-943713F6EF5C}"/>
              </a:ext>
            </a:extLst>
          </p:cNvPr>
          <p:cNvSpPr txBox="1"/>
          <p:nvPr/>
        </p:nvSpPr>
        <p:spPr>
          <a:xfrm>
            <a:off x="3200400" y="134956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ơt</a:t>
            </a:r>
            <a:endParaRPr lang="en-US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A0F2C9-F702-4C53-8FDF-DEA3BCDB1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6205"/>
            <a:ext cx="11389135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9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1420ED0-1E57-40A8-920C-A460ADC2DCE2}"/>
              </a:ext>
            </a:extLst>
          </p:cNvPr>
          <p:cNvSpPr/>
          <p:nvPr/>
        </p:nvSpPr>
        <p:spPr>
          <a:xfrm>
            <a:off x="1295400" y="1401095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7FA54D5-4373-43E4-BD3B-C3817625F31A}"/>
              </a:ext>
            </a:extLst>
          </p:cNvPr>
          <p:cNvSpPr/>
          <p:nvPr/>
        </p:nvSpPr>
        <p:spPr>
          <a:xfrm>
            <a:off x="870152" y="1401096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3EF2A9-7B9F-4744-BCD3-A2BB17CB0B3E}"/>
              </a:ext>
            </a:extLst>
          </p:cNvPr>
          <p:cNvSpPr txBox="1"/>
          <p:nvPr/>
        </p:nvSpPr>
        <p:spPr>
          <a:xfrm>
            <a:off x="3200400" y="4916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ơt</a:t>
            </a:r>
            <a:endParaRPr lang="en-US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FC8D8D-810C-4942-8A12-D53A7F31A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209800"/>
            <a:ext cx="7391400" cy="364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466052A-4ABE-437C-BDD4-3475897030AC}"/>
              </a:ext>
            </a:extLst>
          </p:cNvPr>
          <p:cNvSpPr/>
          <p:nvPr/>
        </p:nvSpPr>
        <p:spPr>
          <a:xfrm>
            <a:off x="1371601" y="1371600"/>
            <a:ext cx="12954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BFB94FB-CD7D-4AD8-93D1-0F8123BFC87C}"/>
              </a:ext>
            </a:extLst>
          </p:cNvPr>
          <p:cNvSpPr/>
          <p:nvPr/>
        </p:nvSpPr>
        <p:spPr>
          <a:xfrm>
            <a:off x="877528" y="1371600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C9E380-E8A2-4572-8BA5-65FD3B96078D}"/>
              </a:ext>
            </a:extLst>
          </p:cNvPr>
          <p:cNvSpPr txBox="1"/>
          <p:nvPr/>
        </p:nvSpPr>
        <p:spPr>
          <a:xfrm>
            <a:off x="3200400" y="4916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ơt</a:t>
            </a:r>
            <a:endParaRPr lang="en-US" sz="28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D14A1C-880D-4004-B5F1-60CCCE556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133601"/>
            <a:ext cx="9489221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2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61;p28">
            <a:extLst>
              <a:ext uri="{FF2B5EF4-FFF2-40B4-BE49-F238E27FC236}">
                <a16:creationId xmlns:a16="http://schemas.microsoft.com/office/drawing/2014/main" id="{FE86FD50-D92C-4B5C-B58F-416D29269A03}"/>
              </a:ext>
            </a:extLst>
          </p:cNvPr>
          <p:cNvSpPr txBox="1"/>
          <p:nvPr/>
        </p:nvSpPr>
        <p:spPr>
          <a:xfrm>
            <a:off x="2895600" y="2743200"/>
            <a:ext cx="5257801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526EFB7-B2ED-44B7-ADA7-97002AFED761}"/>
              </a:ext>
            </a:extLst>
          </p:cNvPr>
          <p:cNvSpPr/>
          <p:nvPr/>
        </p:nvSpPr>
        <p:spPr>
          <a:xfrm>
            <a:off x="1371600" y="1371600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82F7FF-E8D9-42AE-8828-BE5ED2F42208}"/>
              </a:ext>
            </a:extLst>
          </p:cNvPr>
          <p:cNvSpPr/>
          <p:nvPr/>
        </p:nvSpPr>
        <p:spPr>
          <a:xfrm>
            <a:off x="877528" y="1371600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519547-BEA7-4D07-B2DE-887C89D62FBC}"/>
              </a:ext>
            </a:extLst>
          </p:cNvPr>
          <p:cNvSpPr txBox="1"/>
          <p:nvPr/>
        </p:nvSpPr>
        <p:spPr>
          <a:xfrm>
            <a:off x="3200400" y="4916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ơt</a:t>
            </a:r>
            <a:endParaRPr lang="en-US" sz="28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EDDA5AA-0C8C-46DA-8D1F-0BF964767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62" y="2567865"/>
            <a:ext cx="11063838" cy="223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1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C94645-0196-4975-AF18-D05B4E510990}"/>
              </a:ext>
            </a:extLst>
          </p:cNvPr>
          <p:cNvSpPr txBox="1"/>
          <p:nvPr/>
        </p:nvSpPr>
        <p:spPr>
          <a:xfrm>
            <a:off x="3200400" y="4916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ơt</a:t>
            </a:r>
            <a:endParaRPr lang="en-US" sz="2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8FE693-9717-4836-9BBC-DF424C188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6" y="982768"/>
            <a:ext cx="11169354" cy="582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3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29143" y="1642202"/>
            <a:ext cx="7321759" cy="2858360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0695980" y="6151627"/>
            <a:ext cx="685875" cy="492000"/>
          </a:xfrm>
          <a:prstGeom prst="rect">
            <a:avLst/>
          </a:prstGeom>
        </p:spPr>
        <p:txBody>
          <a:bodyPr spcFirstLastPara="1" vert="horz" wrap="square" lIns="114281" tIns="114281" rIns="114281" bIns="114281" rtlCol="0" anchor="ctr" anchorCtr="0">
            <a:noAutofit/>
          </a:bodyPr>
          <a:lstStyle/>
          <a:p>
            <a:pPr defTabSz="11430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pPr defTabSz="1143000">
                <a:buClr>
                  <a:srgbClr val="000000"/>
                </a:buClr>
              </a:pPr>
              <a:t>7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142349" y="2267575"/>
            <a:ext cx="6695347" cy="200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6188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Viết Bảng</a:t>
            </a:r>
            <a:endParaRPr lang="en-US" sz="45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838200" y="1676400"/>
            <a:ext cx="62865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90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 2</a:t>
            </a: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7E63FBE-BBA0-4ED5-8AC4-5D831A3667EC}"/>
              </a:ext>
            </a:extLst>
          </p:cNvPr>
          <p:cNvSpPr/>
          <p:nvPr/>
        </p:nvSpPr>
        <p:spPr>
          <a:xfrm>
            <a:off x="1447800" y="1752600"/>
            <a:ext cx="1905000" cy="5082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Tập viết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B735CDE-9FE8-44B6-A319-EF0FBA575480}"/>
              </a:ext>
            </a:extLst>
          </p:cNvPr>
          <p:cNvSpPr/>
          <p:nvPr/>
        </p:nvSpPr>
        <p:spPr>
          <a:xfrm>
            <a:off x="926688" y="1696064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.VnAvant" panose="020BE200000000000000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D401C4-5D01-4A67-B056-79942F0BDAC0}"/>
              </a:ext>
            </a:extLst>
          </p:cNvPr>
          <p:cNvSpPr txBox="1"/>
          <p:nvPr/>
        </p:nvSpPr>
        <p:spPr>
          <a:xfrm>
            <a:off x="3200400" y="4916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ơt</a:t>
            </a:r>
            <a:endParaRPr lang="en-US" sz="2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2E8D70-AB9E-4DF7-9133-2F0E014F3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590800"/>
            <a:ext cx="9540242" cy="227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170</Words>
  <Application>Microsoft Office PowerPoint</Application>
  <PresentationFormat>Custom</PresentationFormat>
  <Paragraphs>44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.VnAvant</vt:lpstr>
      <vt:lpstr>Arial</vt:lpstr>
      <vt:lpstr>Calibri</vt:lpstr>
      <vt:lpstr>Segoe UI</vt:lpstr>
      <vt:lpstr>Tahoma</vt:lpstr>
      <vt:lpstr>Times New Roman</vt:lpstr>
      <vt:lpstr>Wingdings</vt:lpstr>
      <vt:lpstr>Office Theme</vt:lpstr>
      <vt:lpstr>Bạn nhỏ 16x9</vt:lpstr>
      <vt:lpstr>Trẻ em Vui vẻ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 Tìm những từ ngữ chứa các vần ot, ôt, ơt.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64</cp:revision>
  <dcterms:created xsi:type="dcterms:W3CDTF">2020-07-22T10:07:09Z</dcterms:created>
  <dcterms:modified xsi:type="dcterms:W3CDTF">2025-01-05T13:44:39Z</dcterms:modified>
</cp:coreProperties>
</file>