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2"/>
    <p:sldId id="272" r:id="rId3"/>
    <p:sldId id="293" r:id="rId4"/>
    <p:sldId id="258" r:id="rId5"/>
    <p:sldId id="266" r:id="rId6"/>
    <p:sldId id="290" r:id="rId7"/>
    <p:sldId id="287" r:id="rId8"/>
    <p:sldId id="270" r:id="rId9"/>
    <p:sldId id="271" r:id="rId10"/>
    <p:sldId id="291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5"/>
            <a:ext cx="6272265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73</cp:revision>
  <dcterms:created xsi:type="dcterms:W3CDTF">2020-08-07T01:41:00Z</dcterms:created>
  <dcterms:modified xsi:type="dcterms:W3CDTF">2025-01-05T13:13:09Z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