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8" r:id="rId2"/>
    <p:sldId id="339" r:id="rId3"/>
    <p:sldId id="340" r:id="rId4"/>
    <p:sldId id="341" r:id="rId5"/>
    <p:sldId id="342" r:id="rId6"/>
    <p:sldId id="343" r:id="rId7"/>
    <p:sldId id="330" r:id="rId8"/>
    <p:sldId id="332" r:id="rId9"/>
    <p:sldId id="331" r:id="rId10"/>
    <p:sldId id="333" r:id="rId11"/>
    <p:sldId id="337" r:id="rId12"/>
    <p:sldId id="351" r:id="rId13"/>
    <p:sldId id="350" r:id="rId14"/>
    <p:sldId id="344" r:id="rId15"/>
    <p:sldId id="348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F4FD"/>
    <a:srgbClr val="01BCFF"/>
    <a:srgbClr val="25C6FF"/>
    <a:srgbClr val="EFF87C"/>
    <a:srgbClr val="FFFFAF"/>
    <a:srgbClr val="FF6600"/>
    <a:srgbClr val="EABBEF"/>
    <a:srgbClr val="9A57CD"/>
    <a:srgbClr val="F8F856"/>
    <a:srgbClr val="C36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7011" autoAdjust="0"/>
  </p:normalViewPr>
  <p:slideViewPr>
    <p:cSldViewPr>
      <p:cViewPr varScale="1">
        <p:scale>
          <a:sx n="60" d="100"/>
          <a:sy n="60" d="100"/>
        </p:scale>
        <p:origin x="860" y="4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Bài</a:t>
            </a:r>
            <a:r>
              <a:rPr lang="en-US" baseline="0" smtClean="0"/>
              <a:t> này co hđ trò chơi sau cùng nên dành thời gian cho HS chơi hđ sau cùng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Nhảy</a:t>
            </a:r>
            <a:r>
              <a:rPr lang="en-US" baseline="0" smtClean="0"/>
              <a:t> khởi động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Dẫn</a:t>
            </a:r>
            <a:r>
              <a:rPr lang="en-US" baseline="0" smtClean="0"/>
              <a:t> dắt HS vào game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smtClean="0"/>
              <a:t>Dẫn</a:t>
            </a:r>
            <a:r>
              <a:rPr lang="en-US" sz="1400" baseline="0" smtClean="0"/>
              <a:t> dắt: Các con vật đều rất đói bụng rồi, chúng ta hãy cùng đi tìm thức ăn về cho chúng nhé!</a:t>
            </a:r>
          </a:p>
          <a:p>
            <a:r>
              <a:rPr lang="en-US" sz="1400" smtClean="0"/>
              <a:t>Click vào</a:t>
            </a:r>
            <a:r>
              <a:rPr lang="en-US" sz="1400" baseline="0" smtClean="0"/>
              <a:t> con vật để đến câu hỏi</a:t>
            </a:r>
          </a:p>
          <a:p>
            <a:r>
              <a:rPr lang="en-US" sz="1400" baseline="0" smtClean="0"/>
              <a:t>Tại slide câu hỏi, click vào con vật để quay về slide này.</a:t>
            </a:r>
          </a:p>
          <a:p>
            <a:r>
              <a:rPr lang="en-US" sz="1400" smtClean="0"/>
              <a:t>Click vào</a:t>
            </a:r>
            <a:r>
              <a:rPr lang="en-US" sz="1400" baseline="0" smtClean="0"/>
              <a:t> Mặt trời để đến bài học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7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sóc để quay về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77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Click vào con vật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77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ngựa để quay về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77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Chúc</a:t>
            </a:r>
            <a:r>
              <a:rPr lang="en-US" baseline="0" smtClean="0"/>
              <a:t> mừng HS đã hoàn thành BT2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26" Type="http://schemas.openxmlformats.org/officeDocument/2006/relationships/image" Target="../media/image19.gif"/><Relationship Id="rId3" Type="http://schemas.microsoft.com/office/2007/relationships/media" Target="../media/media3.mp3"/><Relationship Id="rId21" Type="http://schemas.openxmlformats.org/officeDocument/2006/relationships/image" Target="../media/image15.png"/><Relationship Id="rId7" Type="http://schemas.openxmlformats.org/officeDocument/2006/relationships/image" Target="../media/image7.jpg"/><Relationship Id="rId12" Type="http://schemas.openxmlformats.org/officeDocument/2006/relationships/slide" Target="slide9.xml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2" Type="http://schemas.openxmlformats.org/officeDocument/2006/relationships/audio" Target="../media/media2.mp3"/><Relationship Id="rId16" Type="http://schemas.openxmlformats.org/officeDocument/2006/relationships/slide" Target="slide11.xml"/><Relationship Id="rId20" Type="http://schemas.openxmlformats.org/officeDocument/2006/relationships/image" Target="../media/image14.png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10" Type="http://schemas.openxmlformats.org/officeDocument/2006/relationships/slide" Target="slide8.xml"/><Relationship Id="rId19" Type="http://schemas.microsoft.com/office/2007/relationships/hdphoto" Target="../media/hdphoto1.wdp"/><Relationship Id="rId4" Type="http://schemas.openxmlformats.org/officeDocument/2006/relationships/audio" Target="../media/media3.mp3"/><Relationship Id="rId9" Type="http://schemas.openxmlformats.org/officeDocument/2006/relationships/image" Target="../media/image8.png"/><Relationship Id="rId14" Type="http://schemas.openxmlformats.org/officeDocument/2006/relationships/slide" Target="slide10.xml"/><Relationship Id="rId22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337719" y="3706703"/>
            <a:ext cx="5517305" cy="28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19" y="5334000"/>
            <a:ext cx="1133448" cy="1385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6719" y="2454754"/>
            <a:ext cx="106178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253" y="2454754"/>
            <a:ext cx="625244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– 2 – 3 = 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914810" y="2801332"/>
            <a:ext cx="1176009" cy="91440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6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19" y="5638800"/>
            <a:ext cx="1206664" cy="1206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4798" y="2160123"/>
            <a:ext cx="7257521" cy="13062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6307" y="2160123"/>
            <a:ext cx="5882488" cy="13062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– 4 – 1 = 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60495" y="2513878"/>
            <a:ext cx="1106424" cy="91440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6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7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1324" y="546207"/>
            <a:ext cx="11770395" cy="901593"/>
            <a:chOff x="597667" y="399344"/>
            <a:chExt cx="11770395" cy="901593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5" y="399344"/>
              <a:ext cx="10905367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Tính: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3186" y="1824792"/>
            <a:ext cx="750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3719" y="1877837"/>
            <a:ext cx="4419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2 – 3 = 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96698" y="1999832"/>
            <a:ext cx="831273" cy="91440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2752" y="1830224"/>
            <a:ext cx="545268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3286" y="1883269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– 4 – 1 = ?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396265" y="2005264"/>
            <a:ext cx="831273" cy="91440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959" y="3019928"/>
            <a:ext cx="75053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17492" y="3072973"/>
            <a:ext cx="4419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2 – 3 = ?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400471" y="3194968"/>
            <a:ext cx="831273" cy="91440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66525" y="3025360"/>
            <a:ext cx="545268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17059" y="3078405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– 4 – 1 = ?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400038" y="3200400"/>
            <a:ext cx="831273" cy="91440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E1157A-E886-FF48-B6A6-6CABA5B10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7" y="245134"/>
            <a:ext cx="3341262" cy="1506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39968" r="6444" b="9892"/>
          <a:stretch/>
        </p:blipFill>
        <p:spPr>
          <a:xfrm>
            <a:off x="6046788" y="998589"/>
            <a:ext cx="6080919" cy="4974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10561" r="6444" b="59640"/>
          <a:stretch/>
        </p:blipFill>
        <p:spPr>
          <a:xfrm>
            <a:off x="0" y="2146259"/>
            <a:ext cx="6046788" cy="293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>
          <a:xfrm>
            <a:off x="2347119" y="222126"/>
            <a:ext cx="8041514" cy="6635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919" y="1447800"/>
            <a:ext cx="3886200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9373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>
          <a:xfrm>
            <a:off x="2347119" y="222126"/>
            <a:ext cx="8041514" cy="6635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919" y="1447800"/>
            <a:ext cx="3886200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7697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Điệu nhảy Kun - Đường Đến Khung Thành -Không quảng cáo- (3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1453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247893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TRỪ TRONG PHẠM VI 10</a:t>
            </a: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(Tiết 5)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447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11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43243" y="4355161"/>
            <a:ext cx="4274820" cy="22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8610"/>
            <a:ext cx="12177145" cy="6849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228600"/>
            <a:ext cx="7207238" cy="3612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67119" y="3224092"/>
            <a:ext cx="1504817" cy="36339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94919" y="54102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78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8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9719" y="15240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701199" y="1067882"/>
            <a:ext cx="11115105" cy="162710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9" t="20952" r="5974" b="65503"/>
          <a:stretch/>
        </p:blipFill>
        <p:spPr>
          <a:xfrm>
            <a:off x="8141635" y="1132944"/>
            <a:ext cx="2768218" cy="149602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97754" y="1136115"/>
            <a:ext cx="661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Vớt ra 3 con, còn lại mấy con cá?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36913" y="1844760"/>
            <a:ext cx="260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– 3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207444" y="181687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207444" y="1816874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01199" y="2862619"/>
            <a:ext cx="11115105" cy="162710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1" t="37916" r="6515" b="48539"/>
          <a:stretch/>
        </p:blipFill>
        <p:spPr>
          <a:xfrm>
            <a:off x="8138898" y="2928158"/>
            <a:ext cx="2713469" cy="149602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99319" y="2966205"/>
            <a:ext cx="661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Vớt tiếp 2 con, còn lại mấy con cá?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38478" y="3645354"/>
            <a:ext cx="260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2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209009" y="3617468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209009" y="3617468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55479" y="4623758"/>
            <a:ext cx="11115105" cy="2020389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042319" y="5281434"/>
            <a:ext cx="3568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– 3 – 2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769234" y="52578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769234" y="52578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599536" y="4862070"/>
            <a:ext cx="4281983" cy="152298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Nhẩm: 	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– 3 = 6</a:t>
            </a:r>
          </a:p>
          <a:p>
            <a:pPr algn="just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6 – 2 = 4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7" grpId="0" animBg="1"/>
      <p:bldP spid="44" grpId="0" animBg="1"/>
      <p:bldP spid="45" grpId="0" animBg="1"/>
      <p:bldP spid="47" grpId="0"/>
      <p:bldP spid="48" grpId="0"/>
      <p:bldP spid="49" grpId="0" animBg="1"/>
      <p:bldP spid="50" grpId="0" animBg="1"/>
      <p:bldP spid="51" grpId="0" animBg="1"/>
      <p:bldP spid="52" grpId="0"/>
      <p:bldP spid="53" grpId="0" animBg="1"/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1324" y="546207"/>
            <a:ext cx="11770395" cy="901593"/>
            <a:chOff x="597667" y="399344"/>
            <a:chExt cx="11770395" cy="901593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5" y="399344"/>
              <a:ext cx="10905367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Tính: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3186" y="1824792"/>
            <a:ext cx="750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3719" y="1877837"/>
            <a:ext cx="4419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2 – 3 = 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62752" y="1830224"/>
            <a:ext cx="545268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3286" y="1883269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– 4 – 1 = 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959" y="3019928"/>
            <a:ext cx="75053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17492" y="3072973"/>
            <a:ext cx="4419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2 – 3 = 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66525" y="3025360"/>
            <a:ext cx="545268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17059" y="3078405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– 4 – 1 = ? </a:t>
            </a:r>
          </a:p>
        </p:txBody>
      </p:sp>
    </p:spTree>
    <p:extLst>
      <p:ext uri="{BB962C8B-B14F-4D97-AF65-F5344CB8AC3E}">
        <p14:creationId xmlns:p14="http://schemas.microsoft.com/office/powerpoint/2010/main" val="20640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artoon Sun Clip Art at Clker.com - vector clip art online, royalty free &amp;amp;  public domai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" y="1803506"/>
            <a:ext cx="833044" cy="7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51" y="2589460"/>
            <a:ext cx="1244685" cy="1416175"/>
          </a:xfrm>
          <a:prstGeom prst="rect">
            <a:avLst/>
          </a:prstGeom>
        </p:spPr>
      </p:pic>
      <p:pic>
        <p:nvPicPr>
          <p:cNvPr id="3" name="Picture 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83" y="3597144"/>
            <a:ext cx="2185657" cy="1889256"/>
          </a:xfrm>
          <a:prstGeom prst="rect">
            <a:avLst/>
          </a:prstGeom>
        </p:spPr>
      </p:pic>
      <p:pic>
        <p:nvPicPr>
          <p:cNvPr id="4" name="Picture 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73" y="2988013"/>
            <a:ext cx="1638719" cy="2003756"/>
          </a:xfrm>
          <a:prstGeom prst="rect">
            <a:avLst/>
          </a:prstGeom>
        </p:spPr>
      </p:pic>
      <p:pic>
        <p:nvPicPr>
          <p:cNvPr id="5" name="Picture 4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5" y="5638800"/>
            <a:ext cx="1206664" cy="12066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766719" y="304800"/>
            <a:ext cx="5395119" cy="7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THỨC ĂN CHO CÁC LOÀI VẬT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490346" y="3712128"/>
            <a:ext cx="2438400" cy="1447800"/>
            <a:chOff x="9490346" y="3712128"/>
            <a:chExt cx="2438400" cy="1447800"/>
          </a:xfrm>
        </p:grpSpPr>
        <p:sp>
          <p:nvSpPr>
            <p:cNvPr id="23" name="Cloud Callout 22"/>
            <p:cNvSpPr/>
            <p:nvPr/>
          </p:nvSpPr>
          <p:spPr>
            <a:xfrm>
              <a:off x="9490346" y="3712128"/>
              <a:ext cx="2438400" cy="1447800"/>
            </a:xfrm>
            <a:prstGeom prst="cloudCallout">
              <a:avLst>
                <a:gd name="adj1" fmla="val -15300"/>
                <a:gd name="adj2" fmla="val 8424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ealthy Food Turtle Stock Illustrations – 309 Healthy Food Turtle Stock  Illustrations, Vectors &amp;amp; Clipart - Dreamstime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90000" l="456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719" y="3787930"/>
              <a:ext cx="1143000" cy="120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8601787" y="1341997"/>
            <a:ext cx="2438400" cy="1447800"/>
            <a:chOff x="8976519" y="1433650"/>
            <a:chExt cx="2438400" cy="1447800"/>
          </a:xfrm>
        </p:grpSpPr>
        <p:sp>
          <p:nvSpPr>
            <p:cNvPr id="7" name="Cloud Callout 6"/>
            <p:cNvSpPr/>
            <p:nvPr/>
          </p:nvSpPr>
          <p:spPr>
            <a:xfrm>
              <a:off x="8976519" y="1433650"/>
              <a:ext cx="2438400" cy="1447800"/>
            </a:xfrm>
            <a:prstGeom prst="cloudCallout">
              <a:avLst>
                <a:gd name="adj1" fmla="val -41120"/>
                <a:gd name="adj2" fmla="val 7388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Free Grass Png Cartoon, Download Free Grass Png Cartoon png images, Free  ClipArts on Clipart Library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3815" y="1600230"/>
              <a:ext cx="1103806" cy="931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183539" y="1787694"/>
            <a:ext cx="2438400" cy="1447800"/>
            <a:chOff x="4183539" y="1787694"/>
            <a:chExt cx="2438400" cy="1447800"/>
          </a:xfrm>
        </p:grpSpPr>
        <p:sp>
          <p:nvSpPr>
            <p:cNvPr id="26" name="Cloud Callout 25"/>
            <p:cNvSpPr/>
            <p:nvPr/>
          </p:nvSpPr>
          <p:spPr>
            <a:xfrm>
              <a:off x="4183539" y="1787694"/>
              <a:ext cx="2438400" cy="1447800"/>
            </a:xfrm>
            <a:prstGeom prst="cloudCallout">
              <a:avLst>
                <a:gd name="adj1" fmla="val -41120"/>
                <a:gd name="adj2" fmla="val 7388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Pork meat clipart 5 » Clipart Statio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250" b="100000" l="0" r="982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230" y="1974244"/>
              <a:ext cx="122682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482194" y="408549"/>
            <a:ext cx="2438400" cy="1447800"/>
            <a:chOff x="1482194" y="408549"/>
            <a:chExt cx="2438400" cy="1447800"/>
          </a:xfrm>
        </p:grpSpPr>
        <p:sp>
          <p:nvSpPr>
            <p:cNvPr id="30" name="Cloud Callout 29"/>
            <p:cNvSpPr/>
            <p:nvPr/>
          </p:nvSpPr>
          <p:spPr>
            <a:xfrm>
              <a:off x="1482194" y="408549"/>
              <a:ext cx="2438400" cy="1447800"/>
            </a:xfrm>
            <a:prstGeom prst="cloudCallout">
              <a:avLst>
                <a:gd name="adj1" fmla="val 683"/>
                <a:gd name="adj2" fmla="val 9459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Free Chestnut Cliparts, Download Free Chestnut Cliparts png images, Free  ClipArts on Clipart Library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204" y="729805"/>
              <a:ext cx="1096379" cy="88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2329319" y="865056"/>
            <a:ext cx="609600" cy="609600"/>
          </a:xfrm>
          <a:prstGeom prst="rect">
            <a:avLst/>
          </a:prstGeom>
        </p:spPr>
      </p:pic>
      <p:pic>
        <p:nvPicPr>
          <p:cNvPr id="3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2438224" y="2378413"/>
            <a:ext cx="609600" cy="609600"/>
          </a:xfrm>
          <a:prstGeom prst="rect">
            <a:avLst/>
          </a:prstGeom>
        </p:spPr>
      </p:pic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2575960" y="4236972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685130" y="5334000"/>
            <a:ext cx="8016225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/>
              <a:t>Dẫn dắt: Các con vật đều rất đói bụng rồi, chúng ta hãy cùng đi tìm thức ăn về cho chúng nhé!</a:t>
            </a:r>
          </a:p>
          <a:p>
            <a:r>
              <a:rPr lang="en-US" sz="2800"/>
              <a:t>Click vào con vật để đến câu hỏi</a:t>
            </a:r>
          </a:p>
          <a:p>
            <a:r>
              <a:rPr lang="en-US" sz="2800"/>
              <a:t>Tại slide câu hỏi, click vào con vật để quay về slide này.</a:t>
            </a:r>
          </a:p>
          <a:p>
            <a:r>
              <a:rPr lang="en-US" sz="2800"/>
              <a:t>Click vào Mặt trời để đến bài </a:t>
            </a:r>
            <a:r>
              <a:rPr lang="en-US" sz="2800" smtClean="0"/>
              <a:t>học</a:t>
            </a:r>
          </a:p>
          <a:p>
            <a:r>
              <a:rPr lang="en-US" sz="2800" smtClean="0"/>
              <a:t>Lưu ý: xoá ô này đi khi thầy cô đã hiểu cách chơi nhé</a:t>
            </a:r>
            <a:endParaRPr lang="en-US" sz="2800"/>
          </a:p>
        </p:txBody>
      </p:sp>
      <p:pic>
        <p:nvPicPr>
          <p:cNvPr id="24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-1386681" y="-137319"/>
            <a:ext cx="609600" cy="609600"/>
          </a:xfrm>
          <a:prstGeom prst="rect">
            <a:avLst/>
          </a:prstGeom>
        </p:spPr>
      </p:pic>
      <p:pic>
        <p:nvPicPr>
          <p:cNvPr id="25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56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5660" numSld="999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230" y="5406962"/>
            <a:ext cx="1244685" cy="1416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2919" y="2368449"/>
            <a:ext cx="879936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3452" y="2368449"/>
            <a:ext cx="5181600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2 – 3 = ?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223919" y="2668441"/>
            <a:ext cx="974596" cy="91440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9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71" y="5175130"/>
            <a:ext cx="1576057" cy="1362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1436" y="2541122"/>
            <a:ext cx="5452683" cy="1184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1970" y="2541122"/>
            <a:ext cx="4419600" cy="1184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– 4 – 1 = 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98556" y="2823176"/>
            <a:ext cx="831273" cy="91440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397</Words>
  <Application>Microsoft Office PowerPoint</Application>
  <PresentationFormat>Custom</PresentationFormat>
  <Paragraphs>88</Paragraphs>
  <Slides>15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Arial-Rounded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270</cp:revision>
  <dcterms:created xsi:type="dcterms:W3CDTF">2021-05-23T10:25:42Z</dcterms:created>
  <dcterms:modified xsi:type="dcterms:W3CDTF">2024-11-28T01:06:20Z</dcterms:modified>
</cp:coreProperties>
</file>