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5" r:id="rId2"/>
    <p:sldId id="276" r:id="rId3"/>
    <p:sldId id="256" r:id="rId4"/>
    <p:sldId id="257" r:id="rId5"/>
    <p:sldId id="258" r:id="rId6"/>
    <p:sldId id="259" r:id="rId7"/>
    <p:sldId id="260" r:id="rId8"/>
    <p:sldId id="261" r:id="rId9"/>
    <p:sldId id="263" r:id="rId10"/>
    <p:sldId id="262" r:id="rId11"/>
    <p:sldId id="264" r:id="rId12"/>
    <p:sldId id="266" r:id="rId13"/>
    <p:sldId id="267" r:id="rId14"/>
    <p:sldId id="268" r:id="rId15"/>
    <p:sldId id="269" r:id="rId16"/>
    <p:sldId id="273" r:id="rId17"/>
    <p:sldId id="270" r:id="rId18"/>
    <p:sldId id="271" r:id="rId19"/>
    <p:sldId id="272" r:id="rId20"/>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E49C"/>
    <a:srgbClr val="B6DF89"/>
    <a:srgbClr val="EBF6F9"/>
    <a:srgbClr val="FBD8BB"/>
    <a:srgbClr val="CAE8AA"/>
    <a:srgbClr val="5BD4FF"/>
    <a:srgbClr val="25C6FF"/>
    <a:srgbClr val="FFDB69"/>
    <a:srgbClr val="BEE395"/>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87722" autoAdjust="0"/>
  </p:normalViewPr>
  <p:slideViewPr>
    <p:cSldViewPr>
      <p:cViewPr>
        <p:scale>
          <a:sx n="75" d="100"/>
          <a:sy n="75" d="100"/>
        </p:scale>
        <p:origin x="-1002" y="-2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Từ khó có thể likhác nhau theo vùng miền, GV linh động HD học sinh tìm thêm.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hướng</a:t>
            </a:r>
            <a:r>
              <a:rPr lang="en-US" baseline="0" smtClean="0"/>
              <a:t> dẫn hs đồ chữ hoa C. GV hỏi để khai thác cho HS hiểu kĩ thuật viết (chữ đầu câu viết hoa, cuối câu có dấu chấm, khoảng cách các chữ bằng 1 con chữ o…). Khuyến cáo: Nên đọc cho HS viết hoặc hs tự viết chứ GV đừng cho HS nhìn chép nhé. Nó sẽ chậm phát triển kĩ năng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cầm sách đọc chứ đừng nhìn trên màn hình nhé! Sau này nó khai thác SGK thường bị động.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405115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Ngoài</a:t>
            </a:r>
            <a:r>
              <a:rPr lang="en-US" baseline="0" smtClean="0"/>
              <a:t> ra, GV lưu ý các đọc diễn cảm khi có lời nhân vật.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309397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nhìn</a:t>
            </a:r>
            <a:r>
              <a:rPr lang="en-US" baseline="0" smtClean="0"/>
              <a:t> sách đọc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19214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43322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Câu</a:t>
            </a:r>
            <a:r>
              <a:rPr lang="en-US" baseline="0" smtClean="0"/>
              <a:t> 1: Thỏ và các bạn quên khuấy đường về, Câu 2: … (nên khai thác từ từ từng chi tiết chứ đừng dùng 1 câu hỏi và 1 câu tl cho đoạn này.</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55843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FF0000"/>
              </a:solidFill>
            </a:endParaRPr>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solidFill>
                  <a:srgbClr val="FF0000"/>
                </a:solidFill>
              </a:rPr>
              <a:t>Bài</a:t>
            </a:r>
            <a:r>
              <a:rPr lang="en-US" baseline="0" smtClean="0">
                <a:solidFill>
                  <a:srgbClr val="FF0000"/>
                </a:solidFill>
              </a:rPr>
              <a:t> học: Không nên nhận xét hay chê cười người khác. Mỗi người sẽ có một đặc điểm riêng, mỗi người sẽ có những điểm mạnh của mình, chúng ta nên quý trọng và tự tin vào bản thân mình cũng như  tôn trọng người khác.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solidFill>
                  <a:srgbClr val="FF0000"/>
                </a:solidFill>
              </a:rPr>
              <a:t>Cần biết động viên người khác khi họ buồn. Nhìn nhìn vào điểm tốt, điểm mạnh của người khác để học tập và khen ngợi họ.</a:t>
            </a:r>
            <a:endParaRPr lang="en-US" smtClean="0">
              <a:solidFill>
                <a:srgbClr val="FF0000"/>
              </a:solidFill>
            </a:endParaRPr>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6654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2/4/2021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03592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039798" y="4375021"/>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đoạn</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3032871"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theo nhóm</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3019016"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toàn bài</a:t>
            </a:r>
            <a:endParaRPr lang="en-US" sz="3200">
              <a:latin typeface="Arial-Rounded" pitchFamily="34" charset="0"/>
              <a:ea typeface="Arial-Rounded" pitchFamily="34" charset="0"/>
              <a:cs typeface="Arial-Rounded"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1431"/>
            <a:ext cx="6907212" cy="428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189134" y="3527643"/>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Thi đua</a:t>
            </a:r>
            <a:endParaRPr lang="en-US" sz="3200">
              <a:latin typeface="Arial-Rounded" pitchFamily="34" charset="0"/>
              <a:ea typeface="Arial-Rounded" pitchFamily="34" charset="0"/>
              <a:cs typeface="Arial-Rounded" pitchFamily="34" charset="0"/>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013839"/>
            <a:ext cx="3810000" cy="239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940354"/>
            <a:ext cx="5112634" cy="3172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3</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Trả lời câu hỏi</a:t>
            </a:r>
            <a:endParaRPr lang="en-US" sz="2400" b="1">
              <a:latin typeface="Arial-Rounded" pitchFamily="34" charset="0"/>
              <a:ea typeface="Arial-Rounded" pitchFamily="34" charset="0"/>
              <a:cs typeface="Arial-Rounded"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677049"/>
            <a:ext cx="6907212" cy="428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6636" y="1733550"/>
            <a:ext cx="7467600" cy="1384995"/>
          </a:xfrm>
          <a:prstGeom prst="rect">
            <a:avLst/>
          </a:prstGeom>
        </p:spPr>
        <p:txBody>
          <a:bodyPr wrap="square">
            <a:spAutoFit/>
          </a:bodyPr>
          <a:lstStyle/>
          <a:p>
            <a:pPr algn="just"/>
            <a:r>
              <a:rPr lang="en-US" sz="2800" b="1" smtClean="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 Thỏ có đôi tai dài và to. Bị bạn bè chê, thỏ buồn lắm. Thỏ bố động viên: “Rồi con sẽ thấy tai mình rất đẹp”.</a:t>
            </a:r>
            <a:endParaRPr lang="en-US" sz="2800" b="1">
              <a:latin typeface="Arial-Rounded" pitchFamily="34" charset="0"/>
              <a:ea typeface="Arial-Rounded" pitchFamily="34" charset="0"/>
              <a:cs typeface="Arial-Rounded" pitchFamily="34" charset="0"/>
            </a:endParaRP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Đọc đoạn 1:</a:t>
            </a:r>
            <a:endParaRPr lang="en-US" sz="3200" b="1">
              <a:latin typeface="Arial-Rounded" pitchFamily="34" charset="0"/>
              <a:ea typeface="Arial-Rounded" pitchFamily="34" charset="0"/>
              <a:cs typeface="Arial-Rounded" pitchFamily="34" charset="0"/>
            </a:endParaRP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Vì sao thỏ buồn?</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012536" y="384810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Ai đã động viên thỏ?</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6636" y="1276350"/>
            <a:ext cx="7467600" cy="2246769"/>
          </a:xfrm>
          <a:prstGeom prst="rect">
            <a:avLst/>
          </a:prstGeom>
        </p:spPr>
        <p:txBody>
          <a:bodyPr wrap="square">
            <a:spAutoFit/>
          </a:bodyPr>
          <a:lstStyle/>
          <a:p>
            <a:pPr algn="just"/>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Một lần, thỏ và các bạn đi chơi xa, quên khuấy đường về. Ai cũng hoảng sợ. Thỏ chợt dỏng tai: “Suỵt! Có tiếng bố tớ gọi”. Cả nhóm đi theo hướng có tiếng gọi. Tất cả về được tới nhà. Các bạn tấm tắc khen tai thỏ thật tuyệt.</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Đọc đoạn 2:</a:t>
            </a:r>
            <a:endParaRPr lang="en-US" sz="3200" b="1">
              <a:latin typeface="Arial-Rounded" pitchFamily="34" charset="0"/>
              <a:ea typeface="Arial-Rounded" pitchFamily="34" charset="0"/>
              <a:cs typeface="Arial-Rounded" pitchFamily="34" charset="0"/>
            </a:endParaRPr>
          </a:p>
        </p:txBody>
      </p:sp>
      <p:sp>
        <p:nvSpPr>
          <p:cNvPr id="7" name="TextBox 6"/>
          <p:cNvSpPr txBox="1"/>
          <p:nvPr/>
        </p:nvSpPr>
        <p:spPr>
          <a:xfrm>
            <a:off x="907168" y="3867150"/>
            <a:ext cx="7246535" cy="1077218"/>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Chuyện gì xảy ra trong lần thỏ và các </a:t>
            </a:r>
          </a:p>
          <a:p>
            <a:pPr algn="ctr"/>
            <a:r>
              <a:rPr lang="en-US" sz="3200" smtClean="0">
                <a:latin typeface="Arial-Rounded" pitchFamily="34" charset="0"/>
                <a:ea typeface="Arial-Rounded" pitchFamily="34" charset="0"/>
                <a:cs typeface="Arial-Rounded" pitchFamily="34" charset="0"/>
              </a:rPr>
              <a:t>bạn đi chơi xa?</a:t>
            </a:r>
            <a:endParaRPr lang="en-US" sz="3200">
              <a:latin typeface="Arial-Rounded" pitchFamily="34" charset="0"/>
              <a:ea typeface="Arial-Rounded" pitchFamily="34" charset="0"/>
              <a:cs typeface="Arial-Rounded" pitchFamily="34" charset="0"/>
            </a:endParaRPr>
          </a:p>
        </p:txBody>
      </p:sp>
      <p:sp>
        <p:nvSpPr>
          <p:cNvPr id="8" name="TextBox 7"/>
          <p:cNvSpPr txBox="1"/>
          <p:nvPr/>
        </p:nvSpPr>
        <p:spPr>
          <a:xfrm>
            <a:off x="914095" y="3867150"/>
            <a:ext cx="7246535" cy="1077218"/>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Nhờ đâu mà cả nhóm tìm được đường về nhà?</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910121" y="3877908"/>
            <a:ext cx="7246535" cy="1077218"/>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Sau khi thỏ giúp các bạn thoát nạn, các bạn có thái độ như thế nào?</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1+#ppt_w/2"/>
                                          </p:val>
                                        </p:tav>
                                        <p:tav tm="100000">
                                          <p:val>
                                            <p:strVal val="#ppt_x"/>
                                          </p:val>
                                        </p:tav>
                                      </p:tavLst>
                                    </p:anim>
                                    <p:anim calcmode="lin" valueType="num">
                                      <p:cBhvr additive="base">
                                        <p:cTn id="25"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1+#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33400" y="2248606"/>
            <a:ext cx="7467600" cy="523220"/>
          </a:xfrm>
          <a:prstGeom prst="rect">
            <a:avLst/>
          </a:prstGeom>
        </p:spPr>
        <p:txBody>
          <a:bodyPr wrap="square">
            <a:spAutoFit/>
          </a:bodyPr>
          <a:lstStyle/>
          <a:p>
            <a:pPr algn="just"/>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Từ đó, thỏ không còn buồn vì đôi tai nữa</a:t>
            </a:r>
            <a:r>
              <a:rPr lang="en-US" sz="2800" smtClean="0">
                <a:latin typeface="Arial-Rounded" pitchFamily="34" charset="0"/>
                <a:ea typeface="Arial-Rounded" pitchFamily="34" charset="0"/>
                <a:cs typeface="Arial-Rounded" pitchFamily="34" charset="0"/>
              </a:rPr>
              <a:t>.</a:t>
            </a:r>
            <a:endParaRPr lang="en-US" sz="2800">
              <a:latin typeface="Arial Rounded MT Bold" pitchFamily="34" charset="0"/>
              <a:ea typeface="Arial-Rounded" pitchFamily="34" charset="0"/>
              <a:cs typeface="Arial-Rounded" pitchFamily="34" charset="0"/>
            </a:endParaRP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Đọc đoạn 3:</a:t>
            </a:r>
            <a:endParaRPr lang="en-US" sz="3200" b="1">
              <a:latin typeface="Arial-Rounded" pitchFamily="34" charset="0"/>
              <a:ea typeface="Arial-Rounded" pitchFamily="34" charset="0"/>
              <a:cs typeface="Arial-Rounded" pitchFamily="34" charset="0"/>
            </a:endParaRP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Từ đó, có điều gì thay đổi ở thỏ?</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111" t="23047" r="31259" b="23437"/>
          <a:stretch/>
        </p:blipFill>
        <p:spPr bwMode="auto">
          <a:xfrm>
            <a:off x="3000830" y="736374"/>
            <a:ext cx="5286375" cy="391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1" y="1733550"/>
            <a:ext cx="2819400" cy="2554545"/>
          </a:xfrm>
          <a:prstGeom prst="rect">
            <a:avLst/>
          </a:prstGeom>
          <a:solidFill>
            <a:srgbClr val="CAE8AA"/>
          </a:solidFill>
        </p:spPr>
        <p:txBody>
          <a:bodyPr wrap="square" rtlCol="0">
            <a:spAutoFit/>
          </a:bodyPr>
          <a:lstStyle/>
          <a:p>
            <a:pPr algn="just"/>
            <a:r>
              <a:rPr lang="en-US" sz="3200" smtClean="0">
                <a:latin typeface="Arial-Rounded" pitchFamily="34" charset="0"/>
                <a:ea typeface="Arial-Rounded" pitchFamily="34" charset="0"/>
                <a:cs typeface="Arial-Rounded" pitchFamily="34" charset="0"/>
              </a:rPr>
              <a:t>Qua câu chuyện, em rút ra được bài học gì cho bản thân?</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61910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4</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Viết vào vở câu trả lời cho câu hỏi c ở mục </a:t>
            </a:r>
            <a:r>
              <a:rPr lang="en-US" sz="2400" b="1" smtClean="0">
                <a:latin typeface="Arial Rounded MT Bold" pitchFamily="34" charset="0"/>
                <a:ea typeface="Arial-Rounded" pitchFamily="34" charset="0"/>
                <a:cs typeface="Arial-Rounded" pitchFamily="34" charset="0"/>
              </a:rPr>
              <a:t>3</a:t>
            </a:r>
            <a:endParaRPr lang="en-US" sz="2400" b="1">
              <a:latin typeface="Arial Rounded MT Bold" pitchFamily="34" charset="0"/>
              <a:ea typeface="Arial-Rounded" pitchFamily="34" charset="0"/>
              <a:cs typeface="Arial-Rounded" pitchFamily="34" charset="0"/>
            </a:endParaRPr>
          </a:p>
        </p:txBody>
      </p:sp>
      <p:sp>
        <p:nvSpPr>
          <p:cNvPr id="5" name="Rectangle 4"/>
          <p:cNvSpPr/>
          <p:nvPr/>
        </p:nvSpPr>
        <p:spPr>
          <a:xfrm>
            <a:off x="457200" y="1200150"/>
            <a:ext cx="8153400" cy="646331"/>
          </a:xfrm>
          <a:prstGeom prst="rect">
            <a:avLst/>
          </a:prstGeom>
        </p:spPr>
        <p:txBody>
          <a:bodyPr wrap="square">
            <a:spAutoFit/>
          </a:bodyPr>
          <a:lstStyle/>
          <a:p>
            <a:pPr algn="ctr"/>
            <a:r>
              <a:rPr lang="en-US" sz="3600" smtClean="0">
                <a:latin typeface="Arial-Rounded" pitchFamily="34" charset="0"/>
                <a:ea typeface="Arial-Rounded" pitchFamily="34" charset="0"/>
                <a:cs typeface="Arial-Rounded" pitchFamily="34" charset="0"/>
              </a:rPr>
              <a:t>Cả nhóm tìm được đường về nhà nhờ (…).</a:t>
            </a:r>
            <a:endParaRPr lang="en-US" sz="3600">
              <a:latin typeface="Arial-Rounded" pitchFamily="34" charset="0"/>
              <a:ea typeface="Arial-Rounded" pitchFamily="34" charset="0"/>
              <a:cs typeface="Arial-Rounded" pitchFamily="34" charset="0"/>
            </a:endParaRPr>
          </a:p>
        </p:txBody>
      </p:sp>
      <p:grpSp>
        <p:nvGrpSpPr>
          <p:cNvPr id="7" name="Group 6"/>
          <p:cNvGrpSpPr/>
          <p:nvPr/>
        </p:nvGrpSpPr>
        <p:grpSpPr>
          <a:xfrm>
            <a:off x="228600" y="2309532"/>
            <a:ext cx="8773936" cy="2436452"/>
            <a:chOff x="94950" y="2342926"/>
            <a:chExt cx="8773936" cy="2436452"/>
          </a:xfrm>
        </p:grpSpPr>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50" y="2343150"/>
              <a:ext cx="5837237" cy="24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382" r="33125"/>
            <a:stretch/>
          </p:blipFill>
          <p:spPr bwMode="auto">
            <a:xfrm>
              <a:off x="5921429" y="2342926"/>
              <a:ext cx="2947457" cy="24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le 9"/>
          <p:cNvSpPr/>
          <p:nvPr/>
        </p:nvSpPr>
        <p:spPr>
          <a:xfrm>
            <a:off x="879951" y="2771285"/>
            <a:ext cx="8479949" cy="846386"/>
          </a:xfrm>
          <a:prstGeom prst="rect">
            <a:avLst/>
          </a:prstGeom>
        </p:spPr>
        <p:txBody>
          <a:bodyPr wrap="none">
            <a:spAutoFit/>
          </a:bodyPr>
          <a:lstStyle/>
          <a:p>
            <a:pPr algn="ctr"/>
            <a:r>
              <a:rPr lang="vi-VN" sz="4900" b="1">
                <a:solidFill>
                  <a:srgbClr val="7030A0"/>
                </a:solidFill>
                <a:latin typeface="HP001 4 hàng" pitchFamily="34" charset="0"/>
                <a:ea typeface="Arial-Rounded" pitchFamily="34" charset="0"/>
                <a:cs typeface="Arial-Rounded" pitchFamily="34" charset="0"/>
              </a:rPr>
              <a:t> Cả ηĪ Ǉìm đưϑ đưŊg ωϙ </a:t>
            </a:r>
            <a:endParaRPr lang="en-US" sz="4900" b="1" smtClean="0">
              <a:solidFill>
                <a:srgbClr val="7030A0"/>
              </a:solidFill>
              <a:latin typeface="HP001 4 hàng" pitchFamily="34" charset="0"/>
              <a:ea typeface="Arial-Rounded" pitchFamily="34" charset="0"/>
              <a:cs typeface="Arial-Rounded" pitchFamily="34" charset="0"/>
            </a:endParaRPr>
          </a:p>
        </p:txBody>
      </p:sp>
      <p:cxnSp>
        <p:nvCxnSpPr>
          <p:cNvPr id="11" name="Straight Arrow Connector 10"/>
          <p:cNvCxnSpPr/>
          <p:nvPr/>
        </p:nvCxnSpPr>
        <p:spPr>
          <a:xfrm>
            <a:off x="1079500" y="1908797"/>
            <a:ext cx="1905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343900" y="3361444"/>
            <a:ext cx="5334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059693" y="3159587"/>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759111" y="3150456"/>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920656" y="3144534"/>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53421" y="3739720"/>
            <a:ext cx="8594019" cy="846386"/>
          </a:xfrm>
          <a:prstGeom prst="rect">
            <a:avLst/>
          </a:prstGeom>
        </p:spPr>
        <p:txBody>
          <a:bodyPr wrap="none">
            <a:spAutoFit/>
          </a:bodyPr>
          <a:lstStyle/>
          <a:p>
            <a:pPr algn="just"/>
            <a:r>
              <a:rPr lang="vi-VN" sz="4900" b="1">
                <a:solidFill>
                  <a:srgbClr val="7030A0"/>
                </a:solidFill>
                <a:latin typeface="HP001 4 hàng" pitchFamily="34" charset="0"/>
                <a:ea typeface="Arial-Rounded" pitchFamily="34" charset="0"/>
                <a:cs typeface="Arial-Rounded" pitchFamily="34" charset="0"/>
              </a:rPr>
              <a:t>ηà ηờ đċ Ǉai κíζ của </a:t>
            </a:r>
            <a:r>
              <a:rPr lang="vi-VN" sz="4900" b="1" smtClean="0">
                <a:solidFill>
                  <a:srgbClr val="7030A0"/>
                </a:solidFill>
                <a:latin typeface="HP001 4 hàng" pitchFamily="34" charset="0"/>
                <a:ea typeface="Arial-Rounded" pitchFamily="34" charset="0"/>
                <a:cs typeface="Arial-Rounded" pitchFamily="34" charset="0"/>
              </a:rPr>
              <a:t>κỏ</a:t>
            </a:r>
            <a:r>
              <a:rPr lang="en-US" sz="4900" b="1" smtClean="0">
                <a:solidFill>
                  <a:srgbClr val="7030A0"/>
                </a:solidFill>
                <a:latin typeface="HP001 4 hàng" pitchFamily="34" charset="0"/>
                <a:ea typeface="Arial-Rounded" pitchFamily="34" charset="0"/>
                <a:cs typeface="Arial-Rounded" pitchFamily="34" charset="0"/>
              </a:rPr>
              <a:t>.</a:t>
            </a:r>
            <a:r>
              <a:rPr lang="vi-VN" sz="4900" b="1" smtClean="0">
                <a:solidFill>
                  <a:srgbClr val="7030A0"/>
                </a:solidFill>
                <a:latin typeface="HP001 4 hàng" pitchFamily="34" charset="0"/>
                <a:ea typeface="Arial-Rounded" pitchFamily="34" charset="0"/>
                <a:cs typeface="Arial-Rounded" pitchFamily="34" charset="0"/>
              </a:rPr>
              <a:t> </a:t>
            </a:r>
            <a:endParaRPr lang="en-US" sz="4900" b="1">
              <a:solidFill>
                <a:srgbClr val="7030A0"/>
              </a:solidFill>
              <a:latin typeface="HP001 4 hàng" pitchFamily="34" charset="0"/>
              <a:ea typeface="Arial-Rounded" pitchFamily="34" charset="0"/>
              <a:cs typeface="Arial-Rounded" pitchFamily="34" charset="0"/>
            </a:endParaRPr>
          </a:p>
        </p:txBody>
      </p:sp>
      <p:cxnSp>
        <p:nvCxnSpPr>
          <p:cNvPr id="16" name="Straight Arrow Connector 15"/>
          <p:cNvCxnSpPr/>
          <p:nvPr/>
        </p:nvCxnSpPr>
        <p:spPr>
          <a:xfrm>
            <a:off x="6326893" y="3144534"/>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089900" y="3144534"/>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295400" y="4144291"/>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514600" y="4144291"/>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454400" y="4162913"/>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394200" y="4134826"/>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055079" y="4144291"/>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224007" y="4116512"/>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80">
                                          <p:stCondLst>
                                            <p:cond delay="0"/>
                                          </p:stCondLst>
                                        </p:cTn>
                                        <p:tgtEl>
                                          <p:spTgt spid="11"/>
                                        </p:tgtEl>
                                      </p:cBhvr>
                                    </p:animEffect>
                                    <p:anim calcmode="lin" valueType="num">
                                      <p:cBhvr>
                                        <p:cTn id="2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0" dur="26">
                                          <p:stCondLst>
                                            <p:cond delay="650"/>
                                          </p:stCondLst>
                                        </p:cTn>
                                        <p:tgtEl>
                                          <p:spTgt spid="11"/>
                                        </p:tgtEl>
                                      </p:cBhvr>
                                      <p:to x="100000" y="60000"/>
                                    </p:animScale>
                                    <p:animScale>
                                      <p:cBhvr>
                                        <p:cTn id="31" dur="166" decel="50000">
                                          <p:stCondLst>
                                            <p:cond delay="676"/>
                                          </p:stCondLst>
                                        </p:cTn>
                                        <p:tgtEl>
                                          <p:spTgt spid="11"/>
                                        </p:tgtEl>
                                      </p:cBhvr>
                                      <p:to x="100000" y="100000"/>
                                    </p:animScale>
                                    <p:animScale>
                                      <p:cBhvr>
                                        <p:cTn id="32" dur="26">
                                          <p:stCondLst>
                                            <p:cond delay="1312"/>
                                          </p:stCondLst>
                                        </p:cTn>
                                        <p:tgtEl>
                                          <p:spTgt spid="11"/>
                                        </p:tgtEl>
                                      </p:cBhvr>
                                      <p:to x="100000" y="80000"/>
                                    </p:animScale>
                                    <p:animScale>
                                      <p:cBhvr>
                                        <p:cTn id="33" dur="166" decel="50000">
                                          <p:stCondLst>
                                            <p:cond delay="1338"/>
                                          </p:stCondLst>
                                        </p:cTn>
                                        <p:tgtEl>
                                          <p:spTgt spid="11"/>
                                        </p:tgtEl>
                                      </p:cBhvr>
                                      <p:to x="100000" y="100000"/>
                                    </p:animScale>
                                    <p:animScale>
                                      <p:cBhvr>
                                        <p:cTn id="34" dur="26">
                                          <p:stCondLst>
                                            <p:cond delay="1642"/>
                                          </p:stCondLst>
                                        </p:cTn>
                                        <p:tgtEl>
                                          <p:spTgt spid="11"/>
                                        </p:tgtEl>
                                      </p:cBhvr>
                                      <p:to x="100000" y="90000"/>
                                    </p:animScale>
                                    <p:animScale>
                                      <p:cBhvr>
                                        <p:cTn id="35" dur="166" decel="50000">
                                          <p:stCondLst>
                                            <p:cond delay="1668"/>
                                          </p:stCondLst>
                                        </p:cTn>
                                        <p:tgtEl>
                                          <p:spTgt spid="11"/>
                                        </p:tgtEl>
                                      </p:cBhvr>
                                      <p:to x="100000" y="100000"/>
                                    </p:animScale>
                                    <p:animScale>
                                      <p:cBhvr>
                                        <p:cTn id="36" dur="26">
                                          <p:stCondLst>
                                            <p:cond delay="1808"/>
                                          </p:stCondLst>
                                        </p:cTn>
                                        <p:tgtEl>
                                          <p:spTgt spid="11"/>
                                        </p:tgtEl>
                                      </p:cBhvr>
                                      <p:to x="100000" y="95000"/>
                                    </p:animScale>
                                    <p:animScale>
                                      <p:cBhvr>
                                        <p:cTn id="37" dur="166" decel="50000">
                                          <p:stCondLst>
                                            <p:cond delay="1834"/>
                                          </p:stCondLst>
                                        </p:cTn>
                                        <p:tgtEl>
                                          <p:spTgt spid="11"/>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80">
                                          <p:stCondLst>
                                            <p:cond delay="0"/>
                                          </p:stCondLst>
                                        </p:cTn>
                                        <p:tgtEl>
                                          <p:spTgt spid="13"/>
                                        </p:tgtEl>
                                      </p:cBhvr>
                                    </p:animEffect>
                                    <p:anim calcmode="lin" valueType="num">
                                      <p:cBhvr>
                                        <p:cTn id="4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8" dur="26">
                                          <p:stCondLst>
                                            <p:cond delay="650"/>
                                          </p:stCondLst>
                                        </p:cTn>
                                        <p:tgtEl>
                                          <p:spTgt spid="13"/>
                                        </p:tgtEl>
                                      </p:cBhvr>
                                      <p:to x="100000" y="60000"/>
                                    </p:animScale>
                                    <p:animScale>
                                      <p:cBhvr>
                                        <p:cTn id="49" dur="166" decel="50000">
                                          <p:stCondLst>
                                            <p:cond delay="676"/>
                                          </p:stCondLst>
                                        </p:cTn>
                                        <p:tgtEl>
                                          <p:spTgt spid="13"/>
                                        </p:tgtEl>
                                      </p:cBhvr>
                                      <p:to x="100000" y="100000"/>
                                    </p:animScale>
                                    <p:animScale>
                                      <p:cBhvr>
                                        <p:cTn id="50" dur="26">
                                          <p:stCondLst>
                                            <p:cond delay="1312"/>
                                          </p:stCondLst>
                                        </p:cTn>
                                        <p:tgtEl>
                                          <p:spTgt spid="13"/>
                                        </p:tgtEl>
                                      </p:cBhvr>
                                      <p:to x="100000" y="80000"/>
                                    </p:animScale>
                                    <p:animScale>
                                      <p:cBhvr>
                                        <p:cTn id="51" dur="166" decel="50000">
                                          <p:stCondLst>
                                            <p:cond delay="1338"/>
                                          </p:stCondLst>
                                        </p:cTn>
                                        <p:tgtEl>
                                          <p:spTgt spid="13"/>
                                        </p:tgtEl>
                                      </p:cBhvr>
                                      <p:to x="100000" y="100000"/>
                                    </p:animScale>
                                    <p:animScale>
                                      <p:cBhvr>
                                        <p:cTn id="52" dur="26">
                                          <p:stCondLst>
                                            <p:cond delay="1642"/>
                                          </p:stCondLst>
                                        </p:cTn>
                                        <p:tgtEl>
                                          <p:spTgt spid="13"/>
                                        </p:tgtEl>
                                      </p:cBhvr>
                                      <p:to x="100000" y="90000"/>
                                    </p:animScale>
                                    <p:animScale>
                                      <p:cBhvr>
                                        <p:cTn id="53" dur="166" decel="50000">
                                          <p:stCondLst>
                                            <p:cond delay="1668"/>
                                          </p:stCondLst>
                                        </p:cTn>
                                        <p:tgtEl>
                                          <p:spTgt spid="13"/>
                                        </p:tgtEl>
                                      </p:cBhvr>
                                      <p:to x="100000" y="100000"/>
                                    </p:animScale>
                                    <p:animScale>
                                      <p:cBhvr>
                                        <p:cTn id="54" dur="26">
                                          <p:stCondLst>
                                            <p:cond delay="1808"/>
                                          </p:stCondLst>
                                        </p:cTn>
                                        <p:tgtEl>
                                          <p:spTgt spid="13"/>
                                        </p:tgtEl>
                                      </p:cBhvr>
                                      <p:to x="100000" y="95000"/>
                                    </p:animScale>
                                    <p:animScale>
                                      <p:cBhvr>
                                        <p:cTn id="55" dur="166" decel="50000">
                                          <p:stCondLst>
                                            <p:cond delay="1834"/>
                                          </p:stCondLst>
                                        </p:cTn>
                                        <p:tgtEl>
                                          <p:spTgt spid="13"/>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80">
                                          <p:stCondLst>
                                            <p:cond delay="0"/>
                                          </p:stCondLst>
                                        </p:cTn>
                                        <p:tgtEl>
                                          <p:spTgt spid="15"/>
                                        </p:tgtEl>
                                      </p:cBhvr>
                                    </p:animEffect>
                                    <p:anim calcmode="lin" valueType="num">
                                      <p:cBhvr>
                                        <p:cTn id="6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6" dur="26">
                                          <p:stCondLst>
                                            <p:cond delay="650"/>
                                          </p:stCondLst>
                                        </p:cTn>
                                        <p:tgtEl>
                                          <p:spTgt spid="15"/>
                                        </p:tgtEl>
                                      </p:cBhvr>
                                      <p:to x="100000" y="60000"/>
                                    </p:animScale>
                                    <p:animScale>
                                      <p:cBhvr>
                                        <p:cTn id="67" dur="166" decel="50000">
                                          <p:stCondLst>
                                            <p:cond delay="676"/>
                                          </p:stCondLst>
                                        </p:cTn>
                                        <p:tgtEl>
                                          <p:spTgt spid="15"/>
                                        </p:tgtEl>
                                      </p:cBhvr>
                                      <p:to x="100000" y="100000"/>
                                    </p:animScale>
                                    <p:animScale>
                                      <p:cBhvr>
                                        <p:cTn id="68" dur="26">
                                          <p:stCondLst>
                                            <p:cond delay="1312"/>
                                          </p:stCondLst>
                                        </p:cTn>
                                        <p:tgtEl>
                                          <p:spTgt spid="15"/>
                                        </p:tgtEl>
                                      </p:cBhvr>
                                      <p:to x="100000" y="80000"/>
                                    </p:animScale>
                                    <p:animScale>
                                      <p:cBhvr>
                                        <p:cTn id="69" dur="166" decel="50000">
                                          <p:stCondLst>
                                            <p:cond delay="1338"/>
                                          </p:stCondLst>
                                        </p:cTn>
                                        <p:tgtEl>
                                          <p:spTgt spid="15"/>
                                        </p:tgtEl>
                                      </p:cBhvr>
                                      <p:to x="100000" y="100000"/>
                                    </p:animScale>
                                    <p:animScale>
                                      <p:cBhvr>
                                        <p:cTn id="70" dur="26">
                                          <p:stCondLst>
                                            <p:cond delay="1642"/>
                                          </p:stCondLst>
                                        </p:cTn>
                                        <p:tgtEl>
                                          <p:spTgt spid="15"/>
                                        </p:tgtEl>
                                      </p:cBhvr>
                                      <p:to x="100000" y="90000"/>
                                    </p:animScale>
                                    <p:animScale>
                                      <p:cBhvr>
                                        <p:cTn id="71" dur="166" decel="50000">
                                          <p:stCondLst>
                                            <p:cond delay="1668"/>
                                          </p:stCondLst>
                                        </p:cTn>
                                        <p:tgtEl>
                                          <p:spTgt spid="15"/>
                                        </p:tgtEl>
                                      </p:cBhvr>
                                      <p:to x="100000" y="100000"/>
                                    </p:animScale>
                                    <p:animScale>
                                      <p:cBhvr>
                                        <p:cTn id="72" dur="26">
                                          <p:stCondLst>
                                            <p:cond delay="1808"/>
                                          </p:stCondLst>
                                        </p:cTn>
                                        <p:tgtEl>
                                          <p:spTgt spid="15"/>
                                        </p:tgtEl>
                                      </p:cBhvr>
                                      <p:to x="100000" y="95000"/>
                                    </p:animScale>
                                    <p:animScale>
                                      <p:cBhvr>
                                        <p:cTn id="73" dur="166" decel="50000">
                                          <p:stCondLst>
                                            <p:cond delay="1834"/>
                                          </p:stCondLst>
                                        </p:cTn>
                                        <p:tgtEl>
                                          <p:spTgt spid="15"/>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down)">
                                      <p:cBhvr>
                                        <p:cTn id="76" dur="580">
                                          <p:stCondLst>
                                            <p:cond delay="0"/>
                                          </p:stCondLst>
                                        </p:cTn>
                                        <p:tgtEl>
                                          <p:spTgt spid="17"/>
                                        </p:tgtEl>
                                      </p:cBhvr>
                                    </p:animEffect>
                                    <p:anim calcmode="lin" valueType="num">
                                      <p:cBhvr>
                                        <p:cTn id="7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82" dur="26">
                                          <p:stCondLst>
                                            <p:cond delay="650"/>
                                          </p:stCondLst>
                                        </p:cTn>
                                        <p:tgtEl>
                                          <p:spTgt spid="17"/>
                                        </p:tgtEl>
                                      </p:cBhvr>
                                      <p:to x="100000" y="60000"/>
                                    </p:animScale>
                                    <p:animScale>
                                      <p:cBhvr>
                                        <p:cTn id="83" dur="166" decel="50000">
                                          <p:stCondLst>
                                            <p:cond delay="676"/>
                                          </p:stCondLst>
                                        </p:cTn>
                                        <p:tgtEl>
                                          <p:spTgt spid="17"/>
                                        </p:tgtEl>
                                      </p:cBhvr>
                                      <p:to x="100000" y="100000"/>
                                    </p:animScale>
                                    <p:animScale>
                                      <p:cBhvr>
                                        <p:cTn id="84" dur="26">
                                          <p:stCondLst>
                                            <p:cond delay="1312"/>
                                          </p:stCondLst>
                                        </p:cTn>
                                        <p:tgtEl>
                                          <p:spTgt spid="17"/>
                                        </p:tgtEl>
                                      </p:cBhvr>
                                      <p:to x="100000" y="80000"/>
                                    </p:animScale>
                                    <p:animScale>
                                      <p:cBhvr>
                                        <p:cTn id="85" dur="166" decel="50000">
                                          <p:stCondLst>
                                            <p:cond delay="1338"/>
                                          </p:stCondLst>
                                        </p:cTn>
                                        <p:tgtEl>
                                          <p:spTgt spid="17"/>
                                        </p:tgtEl>
                                      </p:cBhvr>
                                      <p:to x="100000" y="100000"/>
                                    </p:animScale>
                                    <p:animScale>
                                      <p:cBhvr>
                                        <p:cTn id="86" dur="26">
                                          <p:stCondLst>
                                            <p:cond delay="1642"/>
                                          </p:stCondLst>
                                        </p:cTn>
                                        <p:tgtEl>
                                          <p:spTgt spid="17"/>
                                        </p:tgtEl>
                                      </p:cBhvr>
                                      <p:to x="100000" y="90000"/>
                                    </p:animScale>
                                    <p:animScale>
                                      <p:cBhvr>
                                        <p:cTn id="87" dur="166" decel="50000">
                                          <p:stCondLst>
                                            <p:cond delay="1668"/>
                                          </p:stCondLst>
                                        </p:cTn>
                                        <p:tgtEl>
                                          <p:spTgt spid="17"/>
                                        </p:tgtEl>
                                      </p:cBhvr>
                                      <p:to x="100000" y="100000"/>
                                    </p:animScale>
                                    <p:animScale>
                                      <p:cBhvr>
                                        <p:cTn id="88" dur="26">
                                          <p:stCondLst>
                                            <p:cond delay="1808"/>
                                          </p:stCondLst>
                                        </p:cTn>
                                        <p:tgtEl>
                                          <p:spTgt spid="17"/>
                                        </p:tgtEl>
                                      </p:cBhvr>
                                      <p:to x="100000" y="95000"/>
                                    </p:animScale>
                                    <p:animScale>
                                      <p:cBhvr>
                                        <p:cTn id="89" dur="166" decel="50000">
                                          <p:stCondLst>
                                            <p:cond delay="1834"/>
                                          </p:stCondLst>
                                        </p:cTn>
                                        <p:tgtEl>
                                          <p:spTgt spid="17"/>
                                        </p:tgtEl>
                                      </p:cBhvr>
                                      <p:to x="100000" y="100000"/>
                                    </p:animScale>
                                  </p:childTnLst>
                                </p:cTn>
                              </p:par>
                              <p:par>
                                <p:cTn id="90" presetID="26" presetClass="entr" presetSubtype="0" fill="hold" nodeType="with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wipe(down)">
                                      <p:cBhvr>
                                        <p:cTn id="92" dur="580">
                                          <p:stCondLst>
                                            <p:cond delay="0"/>
                                          </p:stCondLst>
                                        </p:cTn>
                                        <p:tgtEl>
                                          <p:spTgt spid="18"/>
                                        </p:tgtEl>
                                      </p:cBhvr>
                                    </p:animEffect>
                                    <p:anim calcmode="lin" valueType="num">
                                      <p:cBhvr>
                                        <p:cTn id="9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98" dur="26">
                                          <p:stCondLst>
                                            <p:cond delay="650"/>
                                          </p:stCondLst>
                                        </p:cTn>
                                        <p:tgtEl>
                                          <p:spTgt spid="18"/>
                                        </p:tgtEl>
                                      </p:cBhvr>
                                      <p:to x="100000" y="60000"/>
                                    </p:animScale>
                                    <p:animScale>
                                      <p:cBhvr>
                                        <p:cTn id="99" dur="166" decel="50000">
                                          <p:stCondLst>
                                            <p:cond delay="676"/>
                                          </p:stCondLst>
                                        </p:cTn>
                                        <p:tgtEl>
                                          <p:spTgt spid="18"/>
                                        </p:tgtEl>
                                      </p:cBhvr>
                                      <p:to x="100000" y="100000"/>
                                    </p:animScale>
                                    <p:animScale>
                                      <p:cBhvr>
                                        <p:cTn id="100" dur="26">
                                          <p:stCondLst>
                                            <p:cond delay="1312"/>
                                          </p:stCondLst>
                                        </p:cTn>
                                        <p:tgtEl>
                                          <p:spTgt spid="18"/>
                                        </p:tgtEl>
                                      </p:cBhvr>
                                      <p:to x="100000" y="80000"/>
                                    </p:animScale>
                                    <p:animScale>
                                      <p:cBhvr>
                                        <p:cTn id="101" dur="166" decel="50000">
                                          <p:stCondLst>
                                            <p:cond delay="1338"/>
                                          </p:stCondLst>
                                        </p:cTn>
                                        <p:tgtEl>
                                          <p:spTgt spid="18"/>
                                        </p:tgtEl>
                                      </p:cBhvr>
                                      <p:to x="100000" y="100000"/>
                                    </p:animScale>
                                    <p:animScale>
                                      <p:cBhvr>
                                        <p:cTn id="102" dur="26">
                                          <p:stCondLst>
                                            <p:cond delay="1642"/>
                                          </p:stCondLst>
                                        </p:cTn>
                                        <p:tgtEl>
                                          <p:spTgt spid="18"/>
                                        </p:tgtEl>
                                      </p:cBhvr>
                                      <p:to x="100000" y="90000"/>
                                    </p:animScale>
                                    <p:animScale>
                                      <p:cBhvr>
                                        <p:cTn id="103" dur="166" decel="50000">
                                          <p:stCondLst>
                                            <p:cond delay="1668"/>
                                          </p:stCondLst>
                                        </p:cTn>
                                        <p:tgtEl>
                                          <p:spTgt spid="18"/>
                                        </p:tgtEl>
                                      </p:cBhvr>
                                      <p:to x="100000" y="100000"/>
                                    </p:animScale>
                                    <p:animScale>
                                      <p:cBhvr>
                                        <p:cTn id="104" dur="26">
                                          <p:stCondLst>
                                            <p:cond delay="1808"/>
                                          </p:stCondLst>
                                        </p:cTn>
                                        <p:tgtEl>
                                          <p:spTgt spid="18"/>
                                        </p:tgtEl>
                                      </p:cBhvr>
                                      <p:to x="100000" y="95000"/>
                                    </p:animScale>
                                    <p:animScale>
                                      <p:cBhvr>
                                        <p:cTn id="105" dur="166" decel="50000">
                                          <p:stCondLst>
                                            <p:cond delay="1834"/>
                                          </p:stCondLst>
                                        </p:cTn>
                                        <p:tgtEl>
                                          <p:spTgt spid="18"/>
                                        </p:tgtEl>
                                      </p:cBhvr>
                                      <p:to x="100000" y="100000"/>
                                    </p:animScale>
                                  </p:childTnLst>
                                </p:cTn>
                              </p:par>
                              <p:par>
                                <p:cTn id="106" presetID="26" presetClass="entr" presetSubtype="0" fill="hold" nodeType="with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wipe(down)">
                                      <p:cBhvr>
                                        <p:cTn id="108" dur="580">
                                          <p:stCondLst>
                                            <p:cond delay="0"/>
                                          </p:stCondLst>
                                        </p:cTn>
                                        <p:tgtEl>
                                          <p:spTgt spid="16"/>
                                        </p:tgtEl>
                                      </p:cBhvr>
                                    </p:animEffect>
                                    <p:anim calcmode="lin" valueType="num">
                                      <p:cBhvr>
                                        <p:cTn id="10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4" dur="26">
                                          <p:stCondLst>
                                            <p:cond delay="650"/>
                                          </p:stCondLst>
                                        </p:cTn>
                                        <p:tgtEl>
                                          <p:spTgt spid="16"/>
                                        </p:tgtEl>
                                      </p:cBhvr>
                                      <p:to x="100000" y="60000"/>
                                    </p:animScale>
                                    <p:animScale>
                                      <p:cBhvr>
                                        <p:cTn id="115" dur="166" decel="50000">
                                          <p:stCondLst>
                                            <p:cond delay="676"/>
                                          </p:stCondLst>
                                        </p:cTn>
                                        <p:tgtEl>
                                          <p:spTgt spid="16"/>
                                        </p:tgtEl>
                                      </p:cBhvr>
                                      <p:to x="100000" y="100000"/>
                                    </p:animScale>
                                    <p:animScale>
                                      <p:cBhvr>
                                        <p:cTn id="116" dur="26">
                                          <p:stCondLst>
                                            <p:cond delay="1312"/>
                                          </p:stCondLst>
                                        </p:cTn>
                                        <p:tgtEl>
                                          <p:spTgt spid="16"/>
                                        </p:tgtEl>
                                      </p:cBhvr>
                                      <p:to x="100000" y="80000"/>
                                    </p:animScale>
                                    <p:animScale>
                                      <p:cBhvr>
                                        <p:cTn id="117" dur="166" decel="50000">
                                          <p:stCondLst>
                                            <p:cond delay="1338"/>
                                          </p:stCondLst>
                                        </p:cTn>
                                        <p:tgtEl>
                                          <p:spTgt spid="16"/>
                                        </p:tgtEl>
                                      </p:cBhvr>
                                      <p:to x="100000" y="100000"/>
                                    </p:animScale>
                                    <p:animScale>
                                      <p:cBhvr>
                                        <p:cTn id="118" dur="26">
                                          <p:stCondLst>
                                            <p:cond delay="1642"/>
                                          </p:stCondLst>
                                        </p:cTn>
                                        <p:tgtEl>
                                          <p:spTgt spid="16"/>
                                        </p:tgtEl>
                                      </p:cBhvr>
                                      <p:to x="100000" y="90000"/>
                                    </p:animScale>
                                    <p:animScale>
                                      <p:cBhvr>
                                        <p:cTn id="119" dur="166" decel="50000">
                                          <p:stCondLst>
                                            <p:cond delay="1668"/>
                                          </p:stCondLst>
                                        </p:cTn>
                                        <p:tgtEl>
                                          <p:spTgt spid="16"/>
                                        </p:tgtEl>
                                      </p:cBhvr>
                                      <p:to x="100000" y="100000"/>
                                    </p:animScale>
                                    <p:animScale>
                                      <p:cBhvr>
                                        <p:cTn id="120" dur="26">
                                          <p:stCondLst>
                                            <p:cond delay="1808"/>
                                          </p:stCondLst>
                                        </p:cTn>
                                        <p:tgtEl>
                                          <p:spTgt spid="16"/>
                                        </p:tgtEl>
                                      </p:cBhvr>
                                      <p:to x="100000" y="95000"/>
                                    </p:animScale>
                                    <p:animScale>
                                      <p:cBhvr>
                                        <p:cTn id="121" dur="166" decel="50000">
                                          <p:stCondLst>
                                            <p:cond delay="1834"/>
                                          </p:stCondLst>
                                        </p:cTn>
                                        <p:tgtEl>
                                          <p:spTgt spid="16"/>
                                        </p:tgtEl>
                                      </p:cBhvr>
                                      <p:to x="100000" y="100000"/>
                                    </p:animScale>
                                  </p:childTnLst>
                                </p:cTn>
                              </p:par>
                              <p:par>
                                <p:cTn id="122" presetID="26" presetClass="entr" presetSubtype="0" fill="hold"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wipe(down)">
                                      <p:cBhvr>
                                        <p:cTn id="124" dur="580">
                                          <p:stCondLst>
                                            <p:cond delay="0"/>
                                          </p:stCondLst>
                                        </p:cTn>
                                        <p:tgtEl>
                                          <p:spTgt spid="19"/>
                                        </p:tgtEl>
                                      </p:cBhvr>
                                    </p:animEffect>
                                    <p:anim calcmode="lin" valueType="num">
                                      <p:cBhvr>
                                        <p:cTn id="12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0" dur="26">
                                          <p:stCondLst>
                                            <p:cond delay="650"/>
                                          </p:stCondLst>
                                        </p:cTn>
                                        <p:tgtEl>
                                          <p:spTgt spid="19"/>
                                        </p:tgtEl>
                                      </p:cBhvr>
                                      <p:to x="100000" y="60000"/>
                                    </p:animScale>
                                    <p:animScale>
                                      <p:cBhvr>
                                        <p:cTn id="131" dur="166" decel="50000">
                                          <p:stCondLst>
                                            <p:cond delay="676"/>
                                          </p:stCondLst>
                                        </p:cTn>
                                        <p:tgtEl>
                                          <p:spTgt spid="19"/>
                                        </p:tgtEl>
                                      </p:cBhvr>
                                      <p:to x="100000" y="100000"/>
                                    </p:animScale>
                                    <p:animScale>
                                      <p:cBhvr>
                                        <p:cTn id="132" dur="26">
                                          <p:stCondLst>
                                            <p:cond delay="1312"/>
                                          </p:stCondLst>
                                        </p:cTn>
                                        <p:tgtEl>
                                          <p:spTgt spid="19"/>
                                        </p:tgtEl>
                                      </p:cBhvr>
                                      <p:to x="100000" y="80000"/>
                                    </p:animScale>
                                    <p:animScale>
                                      <p:cBhvr>
                                        <p:cTn id="133" dur="166" decel="50000">
                                          <p:stCondLst>
                                            <p:cond delay="1338"/>
                                          </p:stCondLst>
                                        </p:cTn>
                                        <p:tgtEl>
                                          <p:spTgt spid="19"/>
                                        </p:tgtEl>
                                      </p:cBhvr>
                                      <p:to x="100000" y="100000"/>
                                    </p:animScale>
                                    <p:animScale>
                                      <p:cBhvr>
                                        <p:cTn id="134" dur="26">
                                          <p:stCondLst>
                                            <p:cond delay="1642"/>
                                          </p:stCondLst>
                                        </p:cTn>
                                        <p:tgtEl>
                                          <p:spTgt spid="19"/>
                                        </p:tgtEl>
                                      </p:cBhvr>
                                      <p:to x="100000" y="90000"/>
                                    </p:animScale>
                                    <p:animScale>
                                      <p:cBhvr>
                                        <p:cTn id="135" dur="166" decel="50000">
                                          <p:stCondLst>
                                            <p:cond delay="1668"/>
                                          </p:stCondLst>
                                        </p:cTn>
                                        <p:tgtEl>
                                          <p:spTgt spid="19"/>
                                        </p:tgtEl>
                                      </p:cBhvr>
                                      <p:to x="100000" y="100000"/>
                                    </p:animScale>
                                    <p:animScale>
                                      <p:cBhvr>
                                        <p:cTn id="136" dur="26">
                                          <p:stCondLst>
                                            <p:cond delay="1808"/>
                                          </p:stCondLst>
                                        </p:cTn>
                                        <p:tgtEl>
                                          <p:spTgt spid="19"/>
                                        </p:tgtEl>
                                      </p:cBhvr>
                                      <p:to x="100000" y="95000"/>
                                    </p:animScale>
                                    <p:animScale>
                                      <p:cBhvr>
                                        <p:cTn id="137" dur="166" decel="50000">
                                          <p:stCondLst>
                                            <p:cond delay="1834"/>
                                          </p:stCondLst>
                                        </p:cTn>
                                        <p:tgtEl>
                                          <p:spTgt spid="19"/>
                                        </p:tgtEl>
                                      </p:cBhvr>
                                      <p:to x="100000" y="100000"/>
                                    </p:animScale>
                                  </p:childTnLst>
                                </p:cTn>
                              </p:par>
                              <p:par>
                                <p:cTn id="138" presetID="26" presetClass="entr" presetSubtype="0" fill="hold" nodeType="withEffect">
                                  <p:stCondLst>
                                    <p:cond delay="0"/>
                                  </p:stCondLst>
                                  <p:childTnLst>
                                    <p:set>
                                      <p:cBhvr>
                                        <p:cTn id="139" dur="1" fill="hold">
                                          <p:stCondLst>
                                            <p:cond delay="0"/>
                                          </p:stCondLst>
                                        </p:cTn>
                                        <p:tgtEl>
                                          <p:spTgt spid="20"/>
                                        </p:tgtEl>
                                        <p:attrNameLst>
                                          <p:attrName>style.visibility</p:attrName>
                                        </p:attrNameLst>
                                      </p:cBhvr>
                                      <p:to>
                                        <p:strVal val="visible"/>
                                      </p:to>
                                    </p:set>
                                    <p:animEffect transition="in" filter="wipe(down)">
                                      <p:cBhvr>
                                        <p:cTn id="140" dur="580">
                                          <p:stCondLst>
                                            <p:cond delay="0"/>
                                          </p:stCondLst>
                                        </p:cTn>
                                        <p:tgtEl>
                                          <p:spTgt spid="20"/>
                                        </p:tgtEl>
                                      </p:cBhvr>
                                    </p:animEffect>
                                    <p:anim calcmode="lin" valueType="num">
                                      <p:cBhvr>
                                        <p:cTn id="141"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46" dur="26">
                                          <p:stCondLst>
                                            <p:cond delay="650"/>
                                          </p:stCondLst>
                                        </p:cTn>
                                        <p:tgtEl>
                                          <p:spTgt spid="20"/>
                                        </p:tgtEl>
                                      </p:cBhvr>
                                      <p:to x="100000" y="60000"/>
                                    </p:animScale>
                                    <p:animScale>
                                      <p:cBhvr>
                                        <p:cTn id="147" dur="166" decel="50000">
                                          <p:stCondLst>
                                            <p:cond delay="676"/>
                                          </p:stCondLst>
                                        </p:cTn>
                                        <p:tgtEl>
                                          <p:spTgt spid="20"/>
                                        </p:tgtEl>
                                      </p:cBhvr>
                                      <p:to x="100000" y="100000"/>
                                    </p:animScale>
                                    <p:animScale>
                                      <p:cBhvr>
                                        <p:cTn id="148" dur="26">
                                          <p:stCondLst>
                                            <p:cond delay="1312"/>
                                          </p:stCondLst>
                                        </p:cTn>
                                        <p:tgtEl>
                                          <p:spTgt spid="20"/>
                                        </p:tgtEl>
                                      </p:cBhvr>
                                      <p:to x="100000" y="80000"/>
                                    </p:animScale>
                                    <p:animScale>
                                      <p:cBhvr>
                                        <p:cTn id="149" dur="166" decel="50000">
                                          <p:stCondLst>
                                            <p:cond delay="1338"/>
                                          </p:stCondLst>
                                        </p:cTn>
                                        <p:tgtEl>
                                          <p:spTgt spid="20"/>
                                        </p:tgtEl>
                                      </p:cBhvr>
                                      <p:to x="100000" y="100000"/>
                                    </p:animScale>
                                    <p:animScale>
                                      <p:cBhvr>
                                        <p:cTn id="150" dur="26">
                                          <p:stCondLst>
                                            <p:cond delay="1642"/>
                                          </p:stCondLst>
                                        </p:cTn>
                                        <p:tgtEl>
                                          <p:spTgt spid="20"/>
                                        </p:tgtEl>
                                      </p:cBhvr>
                                      <p:to x="100000" y="90000"/>
                                    </p:animScale>
                                    <p:animScale>
                                      <p:cBhvr>
                                        <p:cTn id="151" dur="166" decel="50000">
                                          <p:stCondLst>
                                            <p:cond delay="1668"/>
                                          </p:stCondLst>
                                        </p:cTn>
                                        <p:tgtEl>
                                          <p:spTgt spid="20"/>
                                        </p:tgtEl>
                                      </p:cBhvr>
                                      <p:to x="100000" y="100000"/>
                                    </p:animScale>
                                    <p:animScale>
                                      <p:cBhvr>
                                        <p:cTn id="152" dur="26">
                                          <p:stCondLst>
                                            <p:cond delay="1808"/>
                                          </p:stCondLst>
                                        </p:cTn>
                                        <p:tgtEl>
                                          <p:spTgt spid="20"/>
                                        </p:tgtEl>
                                      </p:cBhvr>
                                      <p:to x="100000" y="95000"/>
                                    </p:animScale>
                                    <p:animScale>
                                      <p:cBhvr>
                                        <p:cTn id="153" dur="166" decel="50000">
                                          <p:stCondLst>
                                            <p:cond delay="1834"/>
                                          </p:stCondLst>
                                        </p:cTn>
                                        <p:tgtEl>
                                          <p:spTgt spid="20"/>
                                        </p:tgtEl>
                                      </p:cBhvr>
                                      <p:to x="100000" y="100000"/>
                                    </p:animScale>
                                  </p:childTnLst>
                                </p:cTn>
                              </p:par>
                              <p:par>
                                <p:cTn id="154" presetID="26" presetClass="entr" presetSubtype="0" fill="hold" nodeType="withEffect">
                                  <p:stCondLst>
                                    <p:cond delay="0"/>
                                  </p:stCondLst>
                                  <p:childTnLst>
                                    <p:set>
                                      <p:cBhvr>
                                        <p:cTn id="155" dur="1" fill="hold">
                                          <p:stCondLst>
                                            <p:cond delay="0"/>
                                          </p:stCondLst>
                                        </p:cTn>
                                        <p:tgtEl>
                                          <p:spTgt spid="21"/>
                                        </p:tgtEl>
                                        <p:attrNameLst>
                                          <p:attrName>style.visibility</p:attrName>
                                        </p:attrNameLst>
                                      </p:cBhvr>
                                      <p:to>
                                        <p:strVal val="visible"/>
                                      </p:to>
                                    </p:set>
                                    <p:animEffect transition="in" filter="wipe(down)">
                                      <p:cBhvr>
                                        <p:cTn id="156" dur="580">
                                          <p:stCondLst>
                                            <p:cond delay="0"/>
                                          </p:stCondLst>
                                        </p:cTn>
                                        <p:tgtEl>
                                          <p:spTgt spid="21"/>
                                        </p:tgtEl>
                                      </p:cBhvr>
                                    </p:animEffect>
                                    <p:anim calcmode="lin" valueType="num">
                                      <p:cBhvr>
                                        <p:cTn id="157"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58"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59"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60"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61"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62" dur="26">
                                          <p:stCondLst>
                                            <p:cond delay="650"/>
                                          </p:stCondLst>
                                        </p:cTn>
                                        <p:tgtEl>
                                          <p:spTgt spid="21"/>
                                        </p:tgtEl>
                                      </p:cBhvr>
                                      <p:to x="100000" y="60000"/>
                                    </p:animScale>
                                    <p:animScale>
                                      <p:cBhvr>
                                        <p:cTn id="163" dur="166" decel="50000">
                                          <p:stCondLst>
                                            <p:cond delay="676"/>
                                          </p:stCondLst>
                                        </p:cTn>
                                        <p:tgtEl>
                                          <p:spTgt spid="21"/>
                                        </p:tgtEl>
                                      </p:cBhvr>
                                      <p:to x="100000" y="100000"/>
                                    </p:animScale>
                                    <p:animScale>
                                      <p:cBhvr>
                                        <p:cTn id="164" dur="26">
                                          <p:stCondLst>
                                            <p:cond delay="1312"/>
                                          </p:stCondLst>
                                        </p:cTn>
                                        <p:tgtEl>
                                          <p:spTgt spid="21"/>
                                        </p:tgtEl>
                                      </p:cBhvr>
                                      <p:to x="100000" y="80000"/>
                                    </p:animScale>
                                    <p:animScale>
                                      <p:cBhvr>
                                        <p:cTn id="165" dur="166" decel="50000">
                                          <p:stCondLst>
                                            <p:cond delay="1338"/>
                                          </p:stCondLst>
                                        </p:cTn>
                                        <p:tgtEl>
                                          <p:spTgt spid="21"/>
                                        </p:tgtEl>
                                      </p:cBhvr>
                                      <p:to x="100000" y="100000"/>
                                    </p:animScale>
                                    <p:animScale>
                                      <p:cBhvr>
                                        <p:cTn id="166" dur="26">
                                          <p:stCondLst>
                                            <p:cond delay="1642"/>
                                          </p:stCondLst>
                                        </p:cTn>
                                        <p:tgtEl>
                                          <p:spTgt spid="21"/>
                                        </p:tgtEl>
                                      </p:cBhvr>
                                      <p:to x="100000" y="90000"/>
                                    </p:animScale>
                                    <p:animScale>
                                      <p:cBhvr>
                                        <p:cTn id="167" dur="166" decel="50000">
                                          <p:stCondLst>
                                            <p:cond delay="1668"/>
                                          </p:stCondLst>
                                        </p:cTn>
                                        <p:tgtEl>
                                          <p:spTgt spid="21"/>
                                        </p:tgtEl>
                                      </p:cBhvr>
                                      <p:to x="100000" y="100000"/>
                                    </p:animScale>
                                    <p:animScale>
                                      <p:cBhvr>
                                        <p:cTn id="168" dur="26">
                                          <p:stCondLst>
                                            <p:cond delay="1808"/>
                                          </p:stCondLst>
                                        </p:cTn>
                                        <p:tgtEl>
                                          <p:spTgt spid="21"/>
                                        </p:tgtEl>
                                      </p:cBhvr>
                                      <p:to x="100000" y="95000"/>
                                    </p:animScale>
                                    <p:animScale>
                                      <p:cBhvr>
                                        <p:cTn id="169" dur="166" decel="50000">
                                          <p:stCondLst>
                                            <p:cond delay="1834"/>
                                          </p:stCondLst>
                                        </p:cTn>
                                        <p:tgtEl>
                                          <p:spTgt spid="21"/>
                                        </p:tgtEl>
                                      </p:cBhvr>
                                      <p:to x="100000" y="100000"/>
                                    </p:animScale>
                                  </p:childTnLst>
                                </p:cTn>
                              </p:par>
                              <p:par>
                                <p:cTn id="170" presetID="26" presetClass="entr" presetSubtype="0" fill="hold" nodeType="withEffect">
                                  <p:stCondLst>
                                    <p:cond delay="0"/>
                                  </p:stCondLst>
                                  <p:childTnLst>
                                    <p:set>
                                      <p:cBhvr>
                                        <p:cTn id="171" dur="1" fill="hold">
                                          <p:stCondLst>
                                            <p:cond delay="0"/>
                                          </p:stCondLst>
                                        </p:cTn>
                                        <p:tgtEl>
                                          <p:spTgt spid="22"/>
                                        </p:tgtEl>
                                        <p:attrNameLst>
                                          <p:attrName>style.visibility</p:attrName>
                                        </p:attrNameLst>
                                      </p:cBhvr>
                                      <p:to>
                                        <p:strVal val="visible"/>
                                      </p:to>
                                    </p:set>
                                    <p:animEffect transition="in" filter="wipe(down)">
                                      <p:cBhvr>
                                        <p:cTn id="172" dur="580">
                                          <p:stCondLst>
                                            <p:cond delay="0"/>
                                          </p:stCondLst>
                                        </p:cTn>
                                        <p:tgtEl>
                                          <p:spTgt spid="22"/>
                                        </p:tgtEl>
                                      </p:cBhvr>
                                    </p:animEffect>
                                    <p:anim calcmode="lin" valueType="num">
                                      <p:cBhvr>
                                        <p:cTn id="173"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74"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75"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76"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77"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78" dur="26">
                                          <p:stCondLst>
                                            <p:cond delay="650"/>
                                          </p:stCondLst>
                                        </p:cTn>
                                        <p:tgtEl>
                                          <p:spTgt spid="22"/>
                                        </p:tgtEl>
                                      </p:cBhvr>
                                      <p:to x="100000" y="60000"/>
                                    </p:animScale>
                                    <p:animScale>
                                      <p:cBhvr>
                                        <p:cTn id="179" dur="166" decel="50000">
                                          <p:stCondLst>
                                            <p:cond delay="676"/>
                                          </p:stCondLst>
                                        </p:cTn>
                                        <p:tgtEl>
                                          <p:spTgt spid="22"/>
                                        </p:tgtEl>
                                      </p:cBhvr>
                                      <p:to x="100000" y="100000"/>
                                    </p:animScale>
                                    <p:animScale>
                                      <p:cBhvr>
                                        <p:cTn id="180" dur="26">
                                          <p:stCondLst>
                                            <p:cond delay="1312"/>
                                          </p:stCondLst>
                                        </p:cTn>
                                        <p:tgtEl>
                                          <p:spTgt spid="22"/>
                                        </p:tgtEl>
                                      </p:cBhvr>
                                      <p:to x="100000" y="80000"/>
                                    </p:animScale>
                                    <p:animScale>
                                      <p:cBhvr>
                                        <p:cTn id="181" dur="166" decel="50000">
                                          <p:stCondLst>
                                            <p:cond delay="1338"/>
                                          </p:stCondLst>
                                        </p:cTn>
                                        <p:tgtEl>
                                          <p:spTgt spid="22"/>
                                        </p:tgtEl>
                                      </p:cBhvr>
                                      <p:to x="100000" y="100000"/>
                                    </p:animScale>
                                    <p:animScale>
                                      <p:cBhvr>
                                        <p:cTn id="182" dur="26">
                                          <p:stCondLst>
                                            <p:cond delay="1642"/>
                                          </p:stCondLst>
                                        </p:cTn>
                                        <p:tgtEl>
                                          <p:spTgt spid="22"/>
                                        </p:tgtEl>
                                      </p:cBhvr>
                                      <p:to x="100000" y="90000"/>
                                    </p:animScale>
                                    <p:animScale>
                                      <p:cBhvr>
                                        <p:cTn id="183" dur="166" decel="50000">
                                          <p:stCondLst>
                                            <p:cond delay="1668"/>
                                          </p:stCondLst>
                                        </p:cTn>
                                        <p:tgtEl>
                                          <p:spTgt spid="22"/>
                                        </p:tgtEl>
                                      </p:cBhvr>
                                      <p:to x="100000" y="100000"/>
                                    </p:animScale>
                                    <p:animScale>
                                      <p:cBhvr>
                                        <p:cTn id="184" dur="26">
                                          <p:stCondLst>
                                            <p:cond delay="1808"/>
                                          </p:stCondLst>
                                        </p:cTn>
                                        <p:tgtEl>
                                          <p:spTgt spid="22"/>
                                        </p:tgtEl>
                                      </p:cBhvr>
                                      <p:to x="100000" y="95000"/>
                                    </p:animScale>
                                    <p:animScale>
                                      <p:cBhvr>
                                        <p:cTn id="185" dur="166" decel="50000">
                                          <p:stCondLst>
                                            <p:cond delay="1834"/>
                                          </p:stCondLst>
                                        </p:cTn>
                                        <p:tgtEl>
                                          <p:spTgt spid="22"/>
                                        </p:tgtEl>
                                      </p:cBhvr>
                                      <p:to x="100000" y="100000"/>
                                    </p:animScale>
                                  </p:childTnLst>
                                </p:cTn>
                              </p:par>
                              <p:par>
                                <p:cTn id="186" presetID="26" presetClass="entr" presetSubtype="0" fill="hold" nodeType="withEffect">
                                  <p:stCondLst>
                                    <p:cond delay="0"/>
                                  </p:stCondLst>
                                  <p:childTnLst>
                                    <p:set>
                                      <p:cBhvr>
                                        <p:cTn id="187" dur="1" fill="hold">
                                          <p:stCondLst>
                                            <p:cond delay="0"/>
                                          </p:stCondLst>
                                        </p:cTn>
                                        <p:tgtEl>
                                          <p:spTgt spid="23"/>
                                        </p:tgtEl>
                                        <p:attrNameLst>
                                          <p:attrName>style.visibility</p:attrName>
                                        </p:attrNameLst>
                                      </p:cBhvr>
                                      <p:to>
                                        <p:strVal val="visible"/>
                                      </p:to>
                                    </p:set>
                                    <p:animEffect transition="in" filter="wipe(down)">
                                      <p:cBhvr>
                                        <p:cTn id="188" dur="580">
                                          <p:stCondLst>
                                            <p:cond delay="0"/>
                                          </p:stCondLst>
                                        </p:cTn>
                                        <p:tgtEl>
                                          <p:spTgt spid="23"/>
                                        </p:tgtEl>
                                      </p:cBhvr>
                                    </p:animEffect>
                                    <p:anim calcmode="lin" valueType="num">
                                      <p:cBhvr>
                                        <p:cTn id="189"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90"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91"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92"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93"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94" dur="26">
                                          <p:stCondLst>
                                            <p:cond delay="650"/>
                                          </p:stCondLst>
                                        </p:cTn>
                                        <p:tgtEl>
                                          <p:spTgt spid="23"/>
                                        </p:tgtEl>
                                      </p:cBhvr>
                                      <p:to x="100000" y="60000"/>
                                    </p:animScale>
                                    <p:animScale>
                                      <p:cBhvr>
                                        <p:cTn id="195" dur="166" decel="50000">
                                          <p:stCondLst>
                                            <p:cond delay="676"/>
                                          </p:stCondLst>
                                        </p:cTn>
                                        <p:tgtEl>
                                          <p:spTgt spid="23"/>
                                        </p:tgtEl>
                                      </p:cBhvr>
                                      <p:to x="100000" y="100000"/>
                                    </p:animScale>
                                    <p:animScale>
                                      <p:cBhvr>
                                        <p:cTn id="196" dur="26">
                                          <p:stCondLst>
                                            <p:cond delay="1312"/>
                                          </p:stCondLst>
                                        </p:cTn>
                                        <p:tgtEl>
                                          <p:spTgt spid="23"/>
                                        </p:tgtEl>
                                      </p:cBhvr>
                                      <p:to x="100000" y="80000"/>
                                    </p:animScale>
                                    <p:animScale>
                                      <p:cBhvr>
                                        <p:cTn id="197" dur="166" decel="50000">
                                          <p:stCondLst>
                                            <p:cond delay="1338"/>
                                          </p:stCondLst>
                                        </p:cTn>
                                        <p:tgtEl>
                                          <p:spTgt spid="23"/>
                                        </p:tgtEl>
                                      </p:cBhvr>
                                      <p:to x="100000" y="100000"/>
                                    </p:animScale>
                                    <p:animScale>
                                      <p:cBhvr>
                                        <p:cTn id="198" dur="26">
                                          <p:stCondLst>
                                            <p:cond delay="1642"/>
                                          </p:stCondLst>
                                        </p:cTn>
                                        <p:tgtEl>
                                          <p:spTgt spid="23"/>
                                        </p:tgtEl>
                                      </p:cBhvr>
                                      <p:to x="100000" y="90000"/>
                                    </p:animScale>
                                    <p:animScale>
                                      <p:cBhvr>
                                        <p:cTn id="199" dur="166" decel="50000">
                                          <p:stCondLst>
                                            <p:cond delay="1668"/>
                                          </p:stCondLst>
                                        </p:cTn>
                                        <p:tgtEl>
                                          <p:spTgt spid="23"/>
                                        </p:tgtEl>
                                      </p:cBhvr>
                                      <p:to x="100000" y="100000"/>
                                    </p:animScale>
                                    <p:animScale>
                                      <p:cBhvr>
                                        <p:cTn id="200" dur="26">
                                          <p:stCondLst>
                                            <p:cond delay="1808"/>
                                          </p:stCondLst>
                                        </p:cTn>
                                        <p:tgtEl>
                                          <p:spTgt spid="23"/>
                                        </p:tgtEl>
                                      </p:cBhvr>
                                      <p:to x="100000" y="95000"/>
                                    </p:animScale>
                                    <p:animScale>
                                      <p:cBhvr>
                                        <p:cTn id="201" dur="166" decel="50000">
                                          <p:stCondLst>
                                            <p:cond delay="1834"/>
                                          </p:stCondLst>
                                        </p:cTn>
                                        <p:tgtEl>
                                          <p:spTgt spid="23"/>
                                        </p:tgtEl>
                                      </p:cBhvr>
                                      <p:to x="100000" y="100000"/>
                                    </p:animScale>
                                  </p:childTnLst>
                                </p:cTn>
                              </p:par>
                              <p:par>
                                <p:cTn id="202" presetID="26" presetClass="entr" presetSubtype="0" fill="hold" nodeType="withEffect">
                                  <p:stCondLst>
                                    <p:cond delay="0"/>
                                  </p:stCondLst>
                                  <p:childTnLst>
                                    <p:set>
                                      <p:cBhvr>
                                        <p:cTn id="203" dur="1" fill="hold">
                                          <p:stCondLst>
                                            <p:cond delay="0"/>
                                          </p:stCondLst>
                                        </p:cTn>
                                        <p:tgtEl>
                                          <p:spTgt spid="24"/>
                                        </p:tgtEl>
                                        <p:attrNameLst>
                                          <p:attrName>style.visibility</p:attrName>
                                        </p:attrNameLst>
                                      </p:cBhvr>
                                      <p:to>
                                        <p:strVal val="visible"/>
                                      </p:to>
                                    </p:set>
                                    <p:animEffect transition="in" filter="wipe(down)">
                                      <p:cBhvr>
                                        <p:cTn id="204" dur="580">
                                          <p:stCondLst>
                                            <p:cond delay="0"/>
                                          </p:stCondLst>
                                        </p:cTn>
                                        <p:tgtEl>
                                          <p:spTgt spid="24"/>
                                        </p:tgtEl>
                                      </p:cBhvr>
                                    </p:animEffect>
                                    <p:anim calcmode="lin" valueType="num">
                                      <p:cBhvr>
                                        <p:cTn id="205"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06"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07"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08"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09"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10" dur="26">
                                          <p:stCondLst>
                                            <p:cond delay="650"/>
                                          </p:stCondLst>
                                        </p:cTn>
                                        <p:tgtEl>
                                          <p:spTgt spid="24"/>
                                        </p:tgtEl>
                                      </p:cBhvr>
                                      <p:to x="100000" y="60000"/>
                                    </p:animScale>
                                    <p:animScale>
                                      <p:cBhvr>
                                        <p:cTn id="211" dur="166" decel="50000">
                                          <p:stCondLst>
                                            <p:cond delay="676"/>
                                          </p:stCondLst>
                                        </p:cTn>
                                        <p:tgtEl>
                                          <p:spTgt spid="24"/>
                                        </p:tgtEl>
                                      </p:cBhvr>
                                      <p:to x="100000" y="100000"/>
                                    </p:animScale>
                                    <p:animScale>
                                      <p:cBhvr>
                                        <p:cTn id="212" dur="26">
                                          <p:stCondLst>
                                            <p:cond delay="1312"/>
                                          </p:stCondLst>
                                        </p:cTn>
                                        <p:tgtEl>
                                          <p:spTgt spid="24"/>
                                        </p:tgtEl>
                                      </p:cBhvr>
                                      <p:to x="100000" y="80000"/>
                                    </p:animScale>
                                    <p:animScale>
                                      <p:cBhvr>
                                        <p:cTn id="213" dur="166" decel="50000">
                                          <p:stCondLst>
                                            <p:cond delay="1338"/>
                                          </p:stCondLst>
                                        </p:cTn>
                                        <p:tgtEl>
                                          <p:spTgt spid="24"/>
                                        </p:tgtEl>
                                      </p:cBhvr>
                                      <p:to x="100000" y="100000"/>
                                    </p:animScale>
                                    <p:animScale>
                                      <p:cBhvr>
                                        <p:cTn id="214" dur="26">
                                          <p:stCondLst>
                                            <p:cond delay="1642"/>
                                          </p:stCondLst>
                                        </p:cTn>
                                        <p:tgtEl>
                                          <p:spTgt spid="24"/>
                                        </p:tgtEl>
                                      </p:cBhvr>
                                      <p:to x="100000" y="90000"/>
                                    </p:animScale>
                                    <p:animScale>
                                      <p:cBhvr>
                                        <p:cTn id="215" dur="166" decel="50000">
                                          <p:stCondLst>
                                            <p:cond delay="1668"/>
                                          </p:stCondLst>
                                        </p:cTn>
                                        <p:tgtEl>
                                          <p:spTgt spid="24"/>
                                        </p:tgtEl>
                                      </p:cBhvr>
                                      <p:to x="100000" y="100000"/>
                                    </p:animScale>
                                    <p:animScale>
                                      <p:cBhvr>
                                        <p:cTn id="216" dur="26">
                                          <p:stCondLst>
                                            <p:cond delay="1808"/>
                                          </p:stCondLst>
                                        </p:cTn>
                                        <p:tgtEl>
                                          <p:spTgt spid="24"/>
                                        </p:tgtEl>
                                      </p:cBhvr>
                                      <p:to x="100000" y="95000"/>
                                    </p:animScale>
                                    <p:animScale>
                                      <p:cBhvr>
                                        <p:cTn id="217" dur="166" decel="50000">
                                          <p:stCondLst>
                                            <p:cond delay="1834"/>
                                          </p:stCondLst>
                                        </p:cTn>
                                        <p:tgtEl>
                                          <p:spTgt spid="24"/>
                                        </p:tgtEl>
                                      </p:cBhvr>
                                      <p:to x="100000" y="100000"/>
                                    </p:animScale>
                                  </p:childTnLst>
                                </p:cTn>
                              </p:par>
                              <p:par>
                                <p:cTn id="218" presetID="26" presetClass="entr" presetSubtype="0" fill="hold" nodeType="withEffect">
                                  <p:stCondLst>
                                    <p:cond delay="0"/>
                                  </p:stCondLst>
                                  <p:childTnLst>
                                    <p:set>
                                      <p:cBhvr>
                                        <p:cTn id="219" dur="1" fill="hold">
                                          <p:stCondLst>
                                            <p:cond delay="0"/>
                                          </p:stCondLst>
                                        </p:cTn>
                                        <p:tgtEl>
                                          <p:spTgt spid="25"/>
                                        </p:tgtEl>
                                        <p:attrNameLst>
                                          <p:attrName>style.visibility</p:attrName>
                                        </p:attrNameLst>
                                      </p:cBhvr>
                                      <p:to>
                                        <p:strVal val="visible"/>
                                      </p:to>
                                    </p:set>
                                    <p:animEffect transition="in" filter="wipe(down)">
                                      <p:cBhvr>
                                        <p:cTn id="220" dur="580">
                                          <p:stCondLst>
                                            <p:cond delay="0"/>
                                          </p:stCondLst>
                                        </p:cTn>
                                        <p:tgtEl>
                                          <p:spTgt spid="25"/>
                                        </p:tgtEl>
                                      </p:cBhvr>
                                    </p:animEffect>
                                    <p:anim calcmode="lin" valueType="num">
                                      <p:cBhvr>
                                        <p:cTn id="221"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22"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23"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24"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25"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26" dur="26">
                                          <p:stCondLst>
                                            <p:cond delay="650"/>
                                          </p:stCondLst>
                                        </p:cTn>
                                        <p:tgtEl>
                                          <p:spTgt spid="25"/>
                                        </p:tgtEl>
                                      </p:cBhvr>
                                      <p:to x="100000" y="60000"/>
                                    </p:animScale>
                                    <p:animScale>
                                      <p:cBhvr>
                                        <p:cTn id="227" dur="166" decel="50000">
                                          <p:stCondLst>
                                            <p:cond delay="676"/>
                                          </p:stCondLst>
                                        </p:cTn>
                                        <p:tgtEl>
                                          <p:spTgt spid="25"/>
                                        </p:tgtEl>
                                      </p:cBhvr>
                                      <p:to x="100000" y="100000"/>
                                    </p:animScale>
                                    <p:animScale>
                                      <p:cBhvr>
                                        <p:cTn id="228" dur="26">
                                          <p:stCondLst>
                                            <p:cond delay="1312"/>
                                          </p:stCondLst>
                                        </p:cTn>
                                        <p:tgtEl>
                                          <p:spTgt spid="25"/>
                                        </p:tgtEl>
                                      </p:cBhvr>
                                      <p:to x="100000" y="80000"/>
                                    </p:animScale>
                                    <p:animScale>
                                      <p:cBhvr>
                                        <p:cTn id="229" dur="166" decel="50000">
                                          <p:stCondLst>
                                            <p:cond delay="1338"/>
                                          </p:stCondLst>
                                        </p:cTn>
                                        <p:tgtEl>
                                          <p:spTgt spid="25"/>
                                        </p:tgtEl>
                                      </p:cBhvr>
                                      <p:to x="100000" y="100000"/>
                                    </p:animScale>
                                    <p:animScale>
                                      <p:cBhvr>
                                        <p:cTn id="230" dur="26">
                                          <p:stCondLst>
                                            <p:cond delay="1642"/>
                                          </p:stCondLst>
                                        </p:cTn>
                                        <p:tgtEl>
                                          <p:spTgt spid="25"/>
                                        </p:tgtEl>
                                      </p:cBhvr>
                                      <p:to x="100000" y="90000"/>
                                    </p:animScale>
                                    <p:animScale>
                                      <p:cBhvr>
                                        <p:cTn id="231" dur="166" decel="50000">
                                          <p:stCondLst>
                                            <p:cond delay="1668"/>
                                          </p:stCondLst>
                                        </p:cTn>
                                        <p:tgtEl>
                                          <p:spTgt spid="25"/>
                                        </p:tgtEl>
                                      </p:cBhvr>
                                      <p:to x="100000" y="100000"/>
                                    </p:animScale>
                                    <p:animScale>
                                      <p:cBhvr>
                                        <p:cTn id="232" dur="26">
                                          <p:stCondLst>
                                            <p:cond delay="1808"/>
                                          </p:stCondLst>
                                        </p:cTn>
                                        <p:tgtEl>
                                          <p:spTgt spid="25"/>
                                        </p:tgtEl>
                                      </p:cBhvr>
                                      <p:to x="100000" y="95000"/>
                                    </p:animScale>
                                    <p:animScale>
                                      <p:cBhvr>
                                        <p:cTn id="233"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133350"/>
            <a:ext cx="6705600" cy="954107"/>
          </a:xfrm>
          <a:prstGeom prst="rect">
            <a:avLst/>
          </a:prstGeom>
          <a:solidFill>
            <a:schemeClr val="accent5">
              <a:lumMod val="20000"/>
              <a:lumOff val="80000"/>
            </a:schemeClr>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Luyện đọc: Đôi tai xấu xí</a:t>
            </a:r>
          </a:p>
          <a:p>
            <a:pPr algn="ctr"/>
            <a:r>
              <a:rPr lang="en-US" sz="2800" b="1" smtClean="0">
                <a:latin typeface="Arial-Rounded" pitchFamily="34" charset="0"/>
                <a:ea typeface="Arial-Rounded" pitchFamily="34" charset="0"/>
                <a:cs typeface="Arial-Rounded" pitchFamily="34" charset="0"/>
              </a:rPr>
              <a:t>      + Xem bài trang 10, trang 11.</a:t>
            </a: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363516" y="2421867"/>
            <a:ext cx="6839217" cy="982887"/>
          </a:xfrm>
          <a:prstGeom prst="rect">
            <a:avLst/>
          </a:prstGeom>
          <a:solidFill>
            <a:srgbClr val="C2E49C"/>
          </a:solidFill>
          <a:ln>
            <a:solidFill>
              <a:schemeClr val="tx1"/>
            </a:solidFill>
          </a:ln>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Rounded" pitchFamily="34" charset="0"/>
                <a:ea typeface="Arial-Rounded" pitchFamily="34" charset="0"/>
                <a:cs typeface="Arial-Rounded" pitchFamily="34" charset="0"/>
              </a:rPr>
              <a:t>Hãy kể về những thay đổi của em so với ngày đầu đi học lớp 1</a:t>
            </a:r>
            <a:endParaRPr lang="en-US" sz="2800">
              <a:latin typeface="Arial-Rounded" pitchFamily="34" charset="0"/>
              <a:ea typeface="Arial-Rounded" pitchFamily="34" charset="0"/>
              <a:cs typeface="Arial-Rounded" pitchFamily="34" charset="0"/>
            </a:endParaRPr>
          </a:p>
        </p:txBody>
      </p:sp>
      <p:grpSp>
        <p:nvGrpSpPr>
          <p:cNvPr id="22" name="Group 21"/>
          <p:cNvGrpSpPr/>
          <p:nvPr/>
        </p:nvGrpSpPr>
        <p:grpSpPr>
          <a:xfrm>
            <a:off x="3900055" y="2452184"/>
            <a:ext cx="1814945" cy="864158"/>
            <a:chOff x="4343400" y="1268839"/>
            <a:chExt cx="1814945" cy="864158"/>
          </a:xfrm>
        </p:grpSpPr>
        <p:pic>
          <p:nvPicPr>
            <p:cNvPr id="24"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39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869" y="1136763"/>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999" y="2419350"/>
            <a:ext cx="927099" cy="929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17128" y="1365550"/>
            <a:ext cx="933799"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740" y="3654650"/>
            <a:ext cx="701616"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1335807" y="3654650"/>
            <a:ext cx="6858000" cy="1217820"/>
          </a:xfrm>
          <a:prstGeom prst="rect">
            <a:avLst/>
          </a:prstGeom>
          <a:solidFill>
            <a:srgbClr val="C2E49C"/>
          </a:solidFill>
          <a:ln>
            <a:solidFill>
              <a:schemeClr val="tx1"/>
            </a:solidFill>
          </a:ln>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Rounded" pitchFamily="34" charset="0"/>
                <a:ea typeface="Arial-Rounded" pitchFamily="34" charset="0"/>
                <a:cs typeface="Arial-Rounded" pitchFamily="34" charset="0"/>
              </a:rPr>
              <a:t>Nam rất       (…)       khi được cô giáo khen.</a:t>
            </a:r>
          </a:p>
          <a:p>
            <a:pPr algn="just"/>
            <a:endParaRPr lang="en-US" sz="2800">
              <a:latin typeface="Arial-Rounded" pitchFamily="34" charset="0"/>
              <a:ea typeface="Arial-Rounded" pitchFamily="34" charset="0"/>
              <a:cs typeface="Arial-Rounded" pitchFamily="34" charset="0"/>
            </a:endParaRPr>
          </a:p>
        </p:txBody>
      </p:sp>
      <p:grpSp>
        <p:nvGrpSpPr>
          <p:cNvPr id="5" name="Group 4"/>
          <p:cNvGrpSpPr/>
          <p:nvPr/>
        </p:nvGrpSpPr>
        <p:grpSpPr>
          <a:xfrm>
            <a:off x="2729345" y="1268839"/>
            <a:ext cx="4343400" cy="864158"/>
            <a:chOff x="2729345" y="1268839"/>
            <a:chExt cx="4343400" cy="864158"/>
          </a:xfrm>
        </p:grpSpPr>
        <p:pic>
          <p:nvPicPr>
            <p:cNvPr id="4111"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3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39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83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285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21307" y="3867150"/>
            <a:ext cx="1005320" cy="1005320"/>
          </a:xfrm>
          <a:prstGeom prst="rect">
            <a:avLst/>
          </a:prstGeom>
        </p:spPr>
      </p:pic>
      <p:pic>
        <p:nvPicPr>
          <p:cNvPr id="32"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30983" y="2577942"/>
            <a:ext cx="933799"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30983" y="4034442"/>
            <a:ext cx="933799"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346198" y="1389969"/>
            <a:ext cx="6856536" cy="609600"/>
          </a:xfrm>
          <a:solidFill>
            <a:srgbClr val="C2E49C"/>
          </a:solidFill>
          <a:ln>
            <a:solidFill>
              <a:schemeClr val="tx1"/>
            </a:solidFill>
          </a:ln>
        </p:spPr>
        <p:txBody>
          <a:bodyPr>
            <a:noAutofit/>
          </a:bodyPr>
          <a:lstStyle/>
          <a:p>
            <a:pPr algn="just"/>
            <a:r>
              <a:rPr lang="en-US" sz="2800" smtClean="0">
                <a:latin typeface="Arial-Rounded" pitchFamily="34" charset="0"/>
                <a:ea typeface="Arial-Rounded" pitchFamily="34" charset="0"/>
                <a:cs typeface="Arial-Rounded" pitchFamily="34" charset="0"/>
              </a:rPr>
              <a:t>Em hãy đọc đoạn 2 bài </a:t>
            </a:r>
            <a:r>
              <a:rPr lang="en-US" sz="2800" i="1" smtClean="0">
                <a:latin typeface="Arial-Rounded" pitchFamily="34" charset="0"/>
                <a:ea typeface="Arial-Rounded" pitchFamily="34" charset="0"/>
                <a:cs typeface="Arial-Rounded" pitchFamily="34" charset="0"/>
              </a:rPr>
              <a:t>Tôi là học sinh lớp 1</a:t>
            </a:r>
            <a:endParaRPr lang="en-US" sz="2800">
              <a:latin typeface="Arial-Rounded" pitchFamily="34" charset="0"/>
              <a:ea typeface="Arial-Rounded" pitchFamily="34" charset="0"/>
              <a:cs typeface="Arial-Rounded" pitchFamily="34" charset="0"/>
            </a:endParaRPr>
          </a:p>
        </p:txBody>
      </p:sp>
      <p:sp>
        <p:nvSpPr>
          <p:cNvPr id="3" name="TextBox 2"/>
          <p:cNvSpPr txBox="1"/>
          <p:nvPr/>
        </p:nvSpPr>
        <p:spPr>
          <a:xfrm>
            <a:off x="1956204" y="4310114"/>
            <a:ext cx="2615796" cy="523220"/>
          </a:xfrm>
          <a:prstGeom prst="rect">
            <a:avLst/>
          </a:prstGeom>
          <a:solidFill>
            <a:srgbClr val="C2E49C"/>
          </a:solidFill>
        </p:spPr>
        <p:txBody>
          <a:bodyPr wrap="square" rtlCol="0">
            <a:spAutoFit/>
          </a:bodyPr>
          <a:lstStyle/>
          <a:p>
            <a:pPr algn="just"/>
            <a:r>
              <a:rPr lang="en-US" sz="2800" smtClean="0">
                <a:latin typeface="Arial-Rounded" pitchFamily="34" charset="0"/>
                <a:ea typeface="Arial-Rounded" pitchFamily="34" charset="0"/>
                <a:cs typeface="Arial-Rounded" pitchFamily="34" charset="0"/>
              </a:rPr>
              <a:t>A.  hãnh diện</a:t>
            </a:r>
            <a:endParaRPr lang="en-US" sz="2800"/>
          </a:p>
        </p:txBody>
      </p:sp>
      <p:sp>
        <p:nvSpPr>
          <p:cNvPr id="23" name="TextBox 22"/>
          <p:cNvSpPr txBox="1"/>
          <p:nvPr/>
        </p:nvSpPr>
        <p:spPr>
          <a:xfrm>
            <a:off x="5283200" y="4326817"/>
            <a:ext cx="2502853" cy="523220"/>
          </a:xfrm>
          <a:prstGeom prst="rect">
            <a:avLst/>
          </a:prstGeom>
          <a:solidFill>
            <a:srgbClr val="C2E49C"/>
          </a:solidFill>
        </p:spPr>
        <p:txBody>
          <a:bodyPr wrap="square" rtlCol="0">
            <a:spAutoFit/>
          </a:bodyPr>
          <a:lstStyle/>
          <a:p>
            <a:pPr algn="just"/>
            <a:r>
              <a:rPr lang="en-US" sz="2800" smtClean="0">
                <a:latin typeface="Arial-Rounded" pitchFamily="34" charset="0"/>
                <a:ea typeface="Arial-Rounded" pitchFamily="34" charset="0"/>
                <a:cs typeface="Arial-Rounded" pitchFamily="34" charset="0"/>
              </a:rPr>
              <a:t>B.  chững chạc</a:t>
            </a:r>
            <a:endParaRPr lang="en-US" sz="2800"/>
          </a:p>
        </p:txBody>
      </p:sp>
      <p:pic>
        <p:nvPicPr>
          <p:cNvPr id="1028"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l="6183" t="15527" r="10390" b="29219"/>
          <a:stretch/>
        </p:blipFill>
        <p:spPr bwMode="auto">
          <a:xfrm>
            <a:off x="2447491" y="4339517"/>
            <a:ext cx="1607821" cy="41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7397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99"/>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099"/>
                                        </p:tgtEl>
                                        <p:attrNameLst>
                                          <p:attrName>r</p:attrName>
                                        </p:attrNameLst>
                                      </p:cBhvr>
                                    </p:animRot>
                                  </p:childTnLst>
                                </p:cTn>
                              </p:par>
                            </p:childTnLst>
                          </p:cTn>
                        </p:par>
                        <p:par>
                          <p:cTn id="7" fill="hold">
                            <p:stCondLst>
                              <p:cond delay="2000"/>
                            </p:stCondLst>
                            <p:childTnLst>
                              <p:par>
                                <p:cTn id="8" presetID="53" presetClass="entr" presetSubtype="16"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750" fill="hold"/>
                                        <p:tgtEl>
                                          <p:spTgt spid="2"/>
                                        </p:tgtEl>
                                        <p:attrNameLst>
                                          <p:attrName>ppt_w</p:attrName>
                                        </p:attrNameLst>
                                      </p:cBhvr>
                                      <p:tavLst>
                                        <p:tav tm="0">
                                          <p:val>
                                            <p:fltVal val="0"/>
                                          </p:val>
                                        </p:tav>
                                        <p:tav tm="100000">
                                          <p:val>
                                            <p:strVal val="#ppt_w"/>
                                          </p:val>
                                        </p:tav>
                                      </p:tavLst>
                                    </p:anim>
                                    <p:anim calcmode="lin" valueType="num">
                                      <p:cBhvr>
                                        <p:cTn id="11" dur="1750" fill="hold"/>
                                        <p:tgtEl>
                                          <p:spTgt spid="2"/>
                                        </p:tgtEl>
                                        <p:attrNameLst>
                                          <p:attrName>ppt_h</p:attrName>
                                        </p:attrNameLst>
                                      </p:cBhvr>
                                      <p:tavLst>
                                        <p:tav tm="0">
                                          <p:val>
                                            <p:fltVal val="0"/>
                                          </p:val>
                                        </p:tav>
                                        <p:tav tm="100000">
                                          <p:val>
                                            <p:strVal val="#ppt_h"/>
                                          </p:val>
                                        </p:tav>
                                      </p:tavLst>
                                    </p:anim>
                                    <p:animEffect transition="in" filter="fade">
                                      <p:cBhvr>
                                        <p:cTn id="12" dur="1750"/>
                                        <p:tgtEl>
                                          <p:spTgt spid="2"/>
                                        </p:tgtEl>
                                      </p:cBhvr>
                                    </p:animEffect>
                                  </p:childTnLst>
                                </p:cTn>
                              </p:par>
                            </p:childTnLst>
                          </p:cTn>
                        </p:par>
                      </p:childTnLst>
                    </p:cTn>
                  </p:par>
                </p:childTnLst>
              </p:cTn>
              <p:nextCondLst>
                <p:cond evt="onClick" delay="0">
                  <p:tgtEl>
                    <p:spTgt spid="4099"/>
                  </p:tgtEl>
                </p:cond>
              </p:nextCondLst>
            </p:seq>
            <p:seq concurrent="1" nextAc="seek">
              <p:cTn id="13" restart="whenNotActive" fill="hold" evtFilter="cancelBubble" nodeType="interactiveSeq">
                <p:stCondLst>
                  <p:cond evt="onClick" delay="0">
                    <p:tgtEl>
                      <p:spTgt spid="4104"/>
                    </p:tgtEl>
                  </p:cond>
                </p:stCondLst>
                <p:endSync evt="end" delay="0">
                  <p:rtn val="all"/>
                </p:endSync>
                <p:childTnLst>
                  <p:par>
                    <p:cTn id="14" fill="hold">
                      <p:stCondLst>
                        <p:cond delay="0"/>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4104"/>
                                        </p:tgtEl>
                                        <p:attrNameLst>
                                          <p:attrName>r</p:attrName>
                                        </p:attrNameLst>
                                      </p:cBhvr>
                                    </p:animRo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500" fill="hold"/>
                                        <p:tgtEl>
                                          <p:spTgt spid="13"/>
                                        </p:tgtEl>
                                        <p:attrNameLst>
                                          <p:attrName>ppt_w</p:attrName>
                                        </p:attrNameLst>
                                      </p:cBhvr>
                                      <p:tavLst>
                                        <p:tav tm="0">
                                          <p:val>
                                            <p:fltVal val="0"/>
                                          </p:val>
                                        </p:tav>
                                        <p:tav tm="100000">
                                          <p:val>
                                            <p:strVal val="#ppt_w"/>
                                          </p:val>
                                        </p:tav>
                                      </p:tavLst>
                                    </p:anim>
                                    <p:anim calcmode="lin" valueType="num">
                                      <p:cBhvr>
                                        <p:cTn id="22" dur="1500" fill="hold"/>
                                        <p:tgtEl>
                                          <p:spTgt spid="13"/>
                                        </p:tgtEl>
                                        <p:attrNameLst>
                                          <p:attrName>ppt_h</p:attrName>
                                        </p:attrNameLst>
                                      </p:cBhvr>
                                      <p:tavLst>
                                        <p:tav tm="0">
                                          <p:val>
                                            <p:fltVal val="0"/>
                                          </p:val>
                                        </p:tav>
                                        <p:tav tm="100000">
                                          <p:val>
                                            <p:strVal val="#ppt_h"/>
                                          </p:val>
                                        </p:tav>
                                      </p:tavLst>
                                    </p:anim>
                                    <p:animEffect transition="in" filter="fade">
                                      <p:cBhvr>
                                        <p:cTn id="23" dur="1500"/>
                                        <p:tgtEl>
                                          <p:spTgt spid="13"/>
                                        </p:tgtEl>
                                      </p:cBhvr>
                                    </p:animEffect>
                                  </p:childTnLst>
                                </p:cTn>
                              </p:par>
                            </p:childTnLst>
                          </p:cTn>
                        </p:par>
                      </p:childTnLst>
                    </p:cTn>
                  </p:par>
                </p:childTnLst>
              </p:cTn>
              <p:nextCondLst>
                <p:cond evt="onClick" delay="0">
                  <p:tgtEl>
                    <p:spTgt spid="4104"/>
                  </p:tgtEl>
                </p:cond>
              </p:nextCondLst>
            </p:seq>
            <p:seq concurrent="1" nextAc="seek">
              <p:cTn id="24" restart="whenNotActive" fill="hold" evtFilter="cancelBubble" nodeType="interactiveSeq">
                <p:stCondLst>
                  <p:cond evt="onClick" delay="0">
                    <p:tgtEl>
                      <p:spTgt spid="4110"/>
                    </p:tgtEl>
                  </p:cond>
                </p:stCondLst>
                <p:endSync evt="end" delay="0">
                  <p:rtn val="all"/>
                </p:endSync>
                <p:childTnLst>
                  <p:par>
                    <p:cTn id="25" fill="hold">
                      <p:stCondLst>
                        <p:cond delay="0"/>
                      </p:stCondLst>
                      <p:childTnLst>
                        <p:par>
                          <p:cTn id="26" fill="hold">
                            <p:stCondLst>
                              <p:cond delay="0"/>
                            </p:stCondLst>
                            <p:childTnLst>
                              <p:par>
                                <p:cTn id="27" presetID="8" presetClass="emph" presetSubtype="0" fill="hold" nodeType="clickEffect">
                                  <p:stCondLst>
                                    <p:cond delay="0"/>
                                  </p:stCondLst>
                                  <p:childTnLst>
                                    <p:animRot by="21600000">
                                      <p:cBhvr>
                                        <p:cTn id="28" dur="2000" fill="hold"/>
                                        <p:tgtEl>
                                          <p:spTgt spid="4110"/>
                                        </p:tgtEl>
                                        <p:attrNameLst>
                                          <p:attrName>r</p:attrName>
                                        </p:attrNameLst>
                                      </p:cBhvr>
                                    </p:animRo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750" fill="hold"/>
                                        <p:tgtEl>
                                          <p:spTgt spid="14"/>
                                        </p:tgtEl>
                                        <p:attrNameLst>
                                          <p:attrName>ppt_w</p:attrName>
                                        </p:attrNameLst>
                                      </p:cBhvr>
                                      <p:tavLst>
                                        <p:tav tm="0">
                                          <p:val>
                                            <p:fltVal val="0"/>
                                          </p:val>
                                        </p:tav>
                                        <p:tav tm="100000">
                                          <p:val>
                                            <p:strVal val="#ppt_w"/>
                                          </p:val>
                                        </p:tav>
                                      </p:tavLst>
                                    </p:anim>
                                    <p:anim calcmode="lin" valueType="num">
                                      <p:cBhvr>
                                        <p:cTn id="33" dur="1750" fill="hold"/>
                                        <p:tgtEl>
                                          <p:spTgt spid="14"/>
                                        </p:tgtEl>
                                        <p:attrNameLst>
                                          <p:attrName>ppt_h</p:attrName>
                                        </p:attrNameLst>
                                      </p:cBhvr>
                                      <p:tavLst>
                                        <p:tav tm="0">
                                          <p:val>
                                            <p:fltVal val="0"/>
                                          </p:val>
                                        </p:tav>
                                        <p:tav tm="100000">
                                          <p:val>
                                            <p:strVal val="#ppt_h"/>
                                          </p:val>
                                        </p:tav>
                                      </p:tavLst>
                                    </p:anim>
                                    <p:animEffect transition="in" filter="fade">
                                      <p:cBhvr>
                                        <p:cTn id="34" dur="175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iterate type="lt">
                                    <p:tmPct val="0"/>
                                  </p:iterate>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par>
                                <p:cTn id="40" presetID="10" presetClass="entr" presetSubtype="0" fill="hold" grpId="2"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fill="hold" grpId="1" nodeType="clickEffect">
                                  <p:stCondLst>
                                    <p:cond delay="0"/>
                                  </p:stCondLst>
                                  <p:iterate type="lt">
                                    <p:tmPct val="0"/>
                                  </p:iterate>
                                  <p:childTnLst>
                                    <p:animClr clrSpc="rgb" dir="cw">
                                      <p:cBhvr override="childStyle">
                                        <p:cTn id="46" dur="3000" fill="hold"/>
                                        <p:tgtEl>
                                          <p:spTgt spid="3"/>
                                        </p:tgtEl>
                                        <p:attrNameLst>
                                          <p:attrName>style.color</p:attrName>
                                        </p:attrNameLst>
                                      </p:cBhvr>
                                      <p:to>
                                        <a:srgbClr val="FF0000"/>
                                      </p:to>
                                    </p:animClr>
                                  </p:childTnLst>
                                </p:cTn>
                              </p:par>
                            </p:childTnLst>
                          </p:cTn>
                        </p:par>
                        <p:par>
                          <p:cTn id="47" fill="hold">
                            <p:stCondLst>
                              <p:cond delay="3000"/>
                            </p:stCondLst>
                            <p:childTnLst>
                              <p:par>
                                <p:cTn id="48" presetID="10" presetClass="entr" presetSubtype="0" fill="hold" nodeType="afterEffect">
                                  <p:stCondLst>
                                    <p:cond delay="0"/>
                                  </p:stCondLst>
                                  <p:childTnLst>
                                    <p:set>
                                      <p:cBhvr>
                                        <p:cTn id="49" dur="1" fill="hold">
                                          <p:stCondLst>
                                            <p:cond delay="0"/>
                                          </p:stCondLst>
                                        </p:cTn>
                                        <p:tgtEl>
                                          <p:spTgt spid="1028"/>
                                        </p:tgtEl>
                                        <p:attrNameLst>
                                          <p:attrName>style.visibility</p:attrName>
                                        </p:attrNameLst>
                                      </p:cBhvr>
                                      <p:to>
                                        <p:strVal val="visible"/>
                                      </p:to>
                                    </p:set>
                                    <p:animEffect transition="in" filter="fade">
                                      <p:cBhvr>
                                        <p:cTn id="50" dur="10"/>
                                        <p:tgtEl>
                                          <p:spTgt spid="1028"/>
                                        </p:tgtEl>
                                      </p:cBhvr>
                                    </p:animEffect>
                                  </p:childTnLst>
                                </p:cTn>
                              </p:par>
                            </p:childTnLst>
                          </p:cTn>
                        </p:par>
                        <p:par>
                          <p:cTn id="51" fill="hold">
                            <p:stCondLst>
                              <p:cond delay="3010"/>
                            </p:stCondLst>
                            <p:childTnLst>
                              <p:par>
                                <p:cTn id="52" presetID="64" presetClass="path" presetSubtype="0" accel="50000" decel="50000" fill="hold" nodeType="afterEffect">
                                  <p:stCondLst>
                                    <p:cond delay="2000"/>
                                  </p:stCondLst>
                                  <p:childTnLst>
                                    <p:animMotion origin="layout" path="M -0.00139 0.00494 L 0.02638 -0.09753 " pathEditMode="relative" rAng="0" ptsTypes="AA">
                                      <p:cBhvr>
                                        <p:cTn id="53" dur="2250" fill="hold"/>
                                        <p:tgtEl>
                                          <p:spTgt spid="1028"/>
                                        </p:tgtEl>
                                        <p:attrNameLst>
                                          <p:attrName>ppt_x</p:attrName>
                                          <p:attrName>ppt_y</p:attrName>
                                        </p:attrNameLst>
                                      </p:cBhvr>
                                      <p:rCtr x="1389" y="-5123"/>
                                    </p:animMotion>
                                  </p:childTnLst>
                                </p:cTn>
                              </p:par>
                            </p:childTnLst>
                          </p:cTn>
                        </p:par>
                      </p:childTnLst>
                    </p:cTn>
                  </p:par>
                </p:childTnLst>
              </p:cTn>
              <p:nextCondLst>
                <p:cond evt="onClick" delay="0">
                  <p:tgtEl>
                    <p:spTgt spid="4110"/>
                  </p:tgtEl>
                </p:cond>
              </p:nextCondLst>
            </p:seq>
            <p:seq concurrent="1" nextAc="seek">
              <p:cTn id="54" restart="whenNotActive" fill="hold" evtFilter="cancelBubble" nodeType="interactiveSeq">
                <p:stCondLst>
                  <p:cond evt="onClick" delay="0">
                    <p:tgtEl>
                      <p:spTgt spid="4107"/>
                    </p:tgtEl>
                  </p:cond>
                </p:stCondLst>
                <p:endSync evt="end" delay="0">
                  <p:rtn val="all"/>
                </p:endSync>
                <p:childTnLst>
                  <p:par>
                    <p:cTn id="55" fill="hold">
                      <p:stCondLst>
                        <p:cond delay="0"/>
                      </p:stCondLst>
                      <p:childTnLst>
                        <p:par>
                          <p:cTn id="56" fill="hold">
                            <p:stCondLst>
                              <p:cond delay="0"/>
                            </p:stCondLst>
                            <p:childTnLst>
                              <p:par>
                                <p:cTn id="57" presetID="32" presetClass="emph" presetSubtype="0" fill="hold" nodeType="clickEffect">
                                  <p:stCondLst>
                                    <p:cond delay="0"/>
                                  </p:stCondLst>
                                  <p:childTnLst>
                                    <p:animRot by="120000">
                                      <p:cBhvr>
                                        <p:cTn id="58" dur="100" fill="hold">
                                          <p:stCondLst>
                                            <p:cond delay="0"/>
                                          </p:stCondLst>
                                        </p:cTn>
                                        <p:tgtEl>
                                          <p:spTgt spid="4107"/>
                                        </p:tgtEl>
                                        <p:attrNameLst>
                                          <p:attrName>r</p:attrName>
                                        </p:attrNameLst>
                                      </p:cBhvr>
                                    </p:animRot>
                                    <p:animRot by="-240000">
                                      <p:cBhvr>
                                        <p:cTn id="59" dur="200" fill="hold">
                                          <p:stCondLst>
                                            <p:cond delay="200"/>
                                          </p:stCondLst>
                                        </p:cTn>
                                        <p:tgtEl>
                                          <p:spTgt spid="4107"/>
                                        </p:tgtEl>
                                        <p:attrNameLst>
                                          <p:attrName>r</p:attrName>
                                        </p:attrNameLst>
                                      </p:cBhvr>
                                    </p:animRot>
                                    <p:animRot by="240000">
                                      <p:cBhvr>
                                        <p:cTn id="60" dur="200" fill="hold">
                                          <p:stCondLst>
                                            <p:cond delay="400"/>
                                          </p:stCondLst>
                                        </p:cTn>
                                        <p:tgtEl>
                                          <p:spTgt spid="4107"/>
                                        </p:tgtEl>
                                        <p:attrNameLst>
                                          <p:attrName>r</p:attrName>
                                        </p:attrNameLst>
                                      </p:cBhvr>
                                    </p:animRot>
                                    <p:animRot by="-240000">
                                      <p:cBhvr>
                                        <p:cTn id="61" dur="200" fill="hold">
                                          <p:stCondLst>
                                            <p:cond delay="600"/>
                                          </p:stCondLst>
                                        </p:cTn>
                                        <p:tgtEl>
                                          <p:spTgt spid="4107"/>
                                        </p:tgtEl>
                                        <p:attrNameLst>
                                          <p:attrName>r</p:attrName>
                                        </p:attrNameLst>
                                      </p:cBhvr>
                                    </p:animRot>
                                    <p:animRot by="120000">
                                      <p:cBhvr>
                                        <p:cTn id="62" dur="200" fill="hold">
                                          <p:stCondLst>
                                            <p:cond delay="800"/>
                                          </p:stCondLst>
                                        </p:cTn>
                                        <p:tgtEl>
                                          <p:spTgt spid="4107"/>
                                        </p:tgtEl>
                                        <p:attrNameLst>
                                          <p:attrName>r</p:attrName>
                                        </p:attrNameLst>
                                      </p:cBhvr>
                                    </p:animRot>
                                  </p:childTnLst>
                                </p:cTn>
                              </p:par>
                            </p:childTnLst>
                          </p:cTn>
                        </p:par>
                        <p:par>
                          <p:cTn id="63" fill="hold">
                            <p:stCondLst>
                              <p:cond delay="1000"/>
                            </p:stCondLst>
                            <p:childTnLst>
                              <p:par>
                                <p:cTn id="64" presetID="53" presetClass="exit" presetSubtype="32" fill="hold" grpId="1" nodeType="afterEffect">
                                  <p:stCondLst>
                                    <p:cond delay="0"/>
                                  </p:stCondLst>
                                  <p:childTnLst>
                                    <p:anim calcmode="lin" valueType="num">
                                      <p:cBhvr>
                                        <p:cTn id="65" dur="1750"/>
                                        <p:tgtEl>
                                          <p:spTgt spid="2"/>
                                        </p:tgtEl>
                                        <p:attrNameLst>
                                          <p:attrName>ppt_w</p:attrName>
                                        </p:attrNameLst>
                                      </p:cBhvr>
                                      <p:tavLst>
                                        <p:tav tm="0">
                                          <p:val>
                                            <p:strVal val="ppt_w"/>
                                          </p:val>
                                        </p:tav>
                                        <p:tav tm="100000">
                                          <p:val>
                                            <p:fltVal val="0"/>
                                          </p:val>
                                        </p:tav>
                                      </p:tavLst>
                                    </p:anim>
                                    <p:anim calcmode="lin" valueType="num">
                                      <p:cBhvr>
                                        <p:cTn id="66" dur="1750"/>
                                        <p:tgtEl>
                                          <p:spTgt spid="2"/>
                                        </p:tgtEl>
                                        <p:attrNameLst>
                                          <p:attrName>ppt_h</p:attrName>
                                        </p:attrNameLst>
                                      </p:cBhvr>
                                      <p:tavLst>
                                        <p:tav tm="0">
                                          <p:val>
                                            <p:strVal val="ppt_h"/>
                                          </p:val>
                                        </p:tav>
                                        <p:tav tm="100000">
                                          <p:val>
                                            <p:fltVal val="0"/>
                                          </p:val>
                                        </p:tav>
                                      </p:tavLst>
                                    </p:anim>
                                    <p:animEffect transition="out" filter="fade">
                                      <p:cBhvr>
                                        <p:cTn id="67" dur="1750"/>
                                        <p:tgtEl>
                                          <p:spTgt spid="2"/>
                                        </p:tgtEl>
                                      </p:cBhvr>
                                    </p:animEffect>
                                    <p:set>
                                      <p:cBhvr>
                                        <p:cTn id="68" dur="1" fill="hold">
                                          <p:stCondLst>
                                            <p:cond delay="1749"/>
                                          </p:stCondLst>
                                        </p:cTn>
                                        <p:tgtEl>
                                          <p:spTgt spid="2"/>
                                        </p:tgtEl>
                                        <p:attrNameLst>
                                          <p:attrName>style.visibility</p:attrName>
                                        </p:attrNameLst>
                                      </p:cBhvr>
                                      <p:to>
                                        <p:strVal val="hidden"/>
                                      </p:to>
                                    </p:set>
                                  </p:childTnLst>
                                </p:cTn>
                              </p:par>
                            </p:childTnLst>
                          </p:cTn>
                        </p:par>
                        <p:par>
                          <p:cTn id="69" fill="hold">
                            <p:stCondLst>
                              <p:cond delay="2750"/>
                            </p:stCondLst>
                            <p:childTnLst>
                              <p:par>
                                <p:cTn id="70" presetID="53" presetClass="entr" presetSubtype="16"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p:cTn id="72" dur="1750" fill="hold"/>
                                        <p:tgtEl>
                                          <p:spTgt spid="5"/>
                                        </p:tgtEl>
                                        <p:attrNameLst>
                                          <p:attrName>ppt_w</p:attrName>
                                        </p:attrNameLst>
                                      </p:cBhvr>
                                      <p:tavLst>
                                        <p:tav tm="0">
                                          <p:val>
                                            <p:fltVal val="0"/>
                                          </p:val>
                                        </p:tav>
                                        <p:tav tm="100000">
                                          <p:val>
                                            <p:strVal val="#ppt_w"/>
                                          </p:val>
                                        </p:tav>
                                      </p:tavLst>
                                    </p:anim>
                                    <p:anim calcmode="lin" valueType="num">
                                      <p:cBhvr>
                                        <p:cTn id="73" dur="1750" fill="hold"/>
                                        <p:tgtEl>
                                          <p:spTgt spid="5"/>
                                        </p:tgtEl>
                                        <p:attrNameLst>
                                          <p:attrName>ppt_h</p:attrName>
                                        </p:attrNameLst>
                                      </p:cBhvr>
                                      <p:tavLst>
                                        <p:tav tm="0">
                                          <p:val>
                                            <p:fltVal val="0"/>
                                          </p:val>
                                        </p:tav>
                                        <p:tav tm="100000">
                                          <p:val>
                                            <p:strVal val="#ppt_h"/>
                                          </p:val>
                                        </p:tav>
                                      </p:tavLst>
                                    </p:anim>
                                    <p:animEffect transition="in" filter="fade">
                                      <p:cBhvr>
                                        <p:cTn id="74" dur="1750"/>
                                        <p:tgtEl>
                                          <p:spTgt spid="5"/>
                                        </p:tgtEl>
                                      </p:cBhvr>
                                    </p:animEffect>
                                  </p:childTnLst>
                                  <p:subTnLst>
                                    <p:audio>
                                      <p:cMediaNode vol="100000">
                                        <p:cTn display="0" masterRel="sameClick">
                                          <p:stCondLst>
                                            <p:cond evt="begin" delay="0">
                                              <p:tn val="7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4107"/>
                  </p:tgtEl>
                </p:cond>
              </p:nextCondLst>
            </p:seq>
            <p:seq concurrent="1" nextAc="seek">
              <p:cTn id="75" restart="whenNotActive" fill="hold" evtFilter="cancelBubble" nodeType="interactiveSeq">
                <p:stCondLst>
                  <p:cond evt="onClick" delay="0">
                    <p:tgtEl>
                      <p:spTgt spid="32"/>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hold" nodeType="clickEffect">
                                  <p:stCondLst>
                                    <p:cond delay="0"/>
                                  </p:stCondLst>
                                  <p:childTnLst>
                                    <p:animRot by="120000">
                                      <p:cBhvr>
                                        <p:cTn id="79" dur="100" fill="hold">
                                          <p:stCondLst>
                                            <p:cond delay="0"/>
                                          </p:stCondLst>
                                        </p:cTn>
                                        <p:tgtEl>
                                          <p:spTgt spid="32"/>
                                        </p:tgtEl>
                                        <p:attrNameLst>
                                          <p:attrName>r</p:attrName>
                                        </p:attrNameLst>
                                      </p:cBhvr>
                                    </p:animRot>
                                    <p:animRot by="-240000">
                                      <p:cBhvr>
                                        <p:cTn id="80" dur="200" fill="hold">
                                          <p:stCondLst>
                                            <p:cond delay="200"/>
                                          </p:stCondLst>
                                        </p:cTn>
                                        <p:tgtEl>
                                          <p:spTgt spid="32"/>
                                        </p:tgtEl>
                                        <p:attrNameLst>
                                          <p:attrName>r</p:attrName>
                                        </p:attrNameLst>
                                      </p:cBhvr>
                                    </p:animRot>
                                    <p:animRot by="240000">
                                      <p:cBhvr>
                                        <p:cTn id="81" dur="200" fill="hold">
                                          <p:stCondLst>
                                            <p:cond delay="400"/>
                                          </p:stCondLst>
                                        </p:cTn>
                                        <p:tgtEl>
                                          <p:spTgt spid="32"/>
                                        </p:tgtEl>
                                        <p:attrNameLst>
                                          <p:attrName>r</p:attrName>
                                        </p:attrNameLst>
                                      </p:cBhvr>
                                    </p:animRot>
                                    <p:animRot by="-240000">
                                      <p:cBhvr>
                                        <p:cTn id="82" dur="200" fill="hold">
                                          <p:stCondLst>
                                            <p:cond delay="600"/>
                                          </p:stCondLst>
                                        </p:cTn>
                                        <p:tgtEl>
                                          <p:spTgt spid="32"/>
                                        </p:tgtEl>
                                        <p:attrNameLst>
                                          <p:attrName>r</p:attrName>
                                        </p:attrNameLst>
                                      </p:cBhvr>
                                    </p:animRot>
                                    <p:animRot by="120000">
                                      <p:cBhvr>
                                        <p:cTn id="83" dur="200" fill="hold">
                                          <p:stCondLst>
                                            <p:cond delay="800"/>
                                          </p:stCondLst>
                                        </p:cTn>
                                        <p:tgtEl>
                                          <p:spTgt spid="32"/>
                                        </p:tgtEl>
                                        <p:attrNameLst>
                                          <p:attrName>r</p:attrName>
                                        </p:attrNameLst>
                                      </p:cBhvr>
                                    </p:animRot>
                                  </p:childTnLst>
                                </p:cTn>
                              </p:par>
                            </p:childTnLst>
                          </p:cTn>
                        </p:par>
                        <p:par>
                          <p:cTn id="84" fill="hold">
                            <p:stCondLst>
                              <p:cond delay="1000"/>
                            </p:stCondLst>
                            <p:childTnLst>
                              <p:par>
                                <p:cTn id="85" presetID="53" presetClass="exit" presetSubtype="32" fill="hold" grpId="1" nodeType="afterEffect">
                                  <p:stCondLst>
                                    <p:cond delay="0"/>
                                  </p:stCondLst>
                                  <p:childTnLst>
                                    <p:anim calcmode="lin" valueType="num">
                                      <p:cBhvr>
                                        <p:cTn id="86" dur="1500"/>
                                        <p:tgtEl>
                                          <p:spTgt spid="13"/>
                                        </p:tgtEl>
                                        <p:attrNameLst>
                                          <p:attrName>ppt_w</p:attrName>
                                        </p:attrNameLst>
                                      </p:cBhvr>
                                      <p:tavLst>
                                        <p:tav tm="0">
                                          <p:val>
                                            <p:strVal val="ppt_w"/>
                                          </p:val>
                                        </p:tav>
                                        <p:tav tm="100000">
                                          <p:val>
                                            <p:fltVal val="0"/>
                                          </p:val>
                                        </p:tav>
                                      </p:tavLst>
                                    </p:anim>
                                    <p:anim calcmode="lin" valueType="num">
                                      <p:cBhvr>
                                        <p:cTn id="87" dur="1500"/>
                                        <p:tgtEl>
                                          <p:spTgt spid="13"/>
                                        </p:tgtEl>
                                        <p:attrNameLst>
                                          <p:attrName>ppt_h</p:attrName>
                                        </p:attrNameLst>
                                      </p:cBhvr>
                                      <p:tavLst>
                                        <p:tav tm="0">
                                          <p:val>
                                            <p:strVal val="ppt_h"/>
                                          </p:val>
                                        </p:tav>
                                        <p:tav tm="100000">
                                          <p:val>
                                            <p:fltVal val="0"/>
                                          </p:val>
                                        </p:tav>
                                      </p:tavLst>
                                    </p:anim>
                                    <p:animEffect transition="out" filter="fade">
                                      <p:cBhvr>
                                        <p:cTn id="88" dur="1500"/>
                                        <p:tgtEl>
                                          <p:spTgt spid="13"/>
                                        </p:tgtEl>
                                      </p:cBhvr>
                                    </p:animEffect>
                                    <p:set>
                                      <p:cBhvr>
                                        <p:cTn id="89" dur="1" fill="hold">
                                          <p:stCondLst>
                                            <p:cond delay="1499"/>
                                          </p:stCondLst>
                                        </p:cTn>
                                        <p:tgtEl>
                                          <p:spTgt spid="13"/>
                                        </p:tgtEl>
                                        <p:attrNameLst>
                                          <p:attrName>style.visibility</p:attrName>
                                        </p:attrNameLst>
                                      </p:cBhvr>
                                      <p:to>
                                        <p:strVal val="hidden"/>
                                      </p:to>
                                    </p:set>
                                  </p:childTnLst>
                                </p:cTn>
                              </p:par>
                            </p:childTnLst>
                          </p:cTn>
                        </p:par>
                        <p:par>
                          <p:cTn id="90" fill="hold">
                            <p:stCondLst>
                              <p:cond delay="2500"/>
                            </p:stCondLst>
                            <p:childTnLst>
                              <p:par>
                                <p:cTn id="91" presetID="53" presetClass="entr" presetSubtype="16"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subTnLst>
                                    <p:audio>
                                      <p:cMediaNode vol="100000">
                                        <p:cTn display="0" masterRel="sameClick">
                                          <p:stCondLst>
                                            <p:cond evt="begin" delay="0">
                                              <p:tn val="9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2"/>
                  </p:tgtEl>
                </p:cond>
              </p:nextCondLst>
            </p:seq>
            <p:seq concurrent="1" nextAc="seek">
              <p:cTn id="96" restart="whenNotActive" fill="hold" evtFilter="cancelBubble" nodeType="interactiveSeq">
                <p:stCondLst>
                  <p:cond evt="onClick" delay="0">
                    <p:tgtEl>
                      <p:spTgt spid="33"/>
                    </p:tgtEl>
                  </p:cond>
                </p:stCondLst>
                <p:endSync evt="end" delay="0">
                  <p:rtn val="all"/>
                </p:endSync>
                <p:childTnLst>
                  <p:par>
                    <p:cTn id="97" fill="hold">
                      <p:stCondLst>
                        <p:cond delay="0"/>
                      </p:stCondLst>
                      <p:childTnLst>
                        <p:par>
                          <p:cTn id="98" fill="hold">
                            <p:stCondLst>
                              <p:cond delay="0"/>
                            </p:stCondLst>
                            <p:childTnLst>
                              <p:par>
                                <p:cTn id="99" presetID="32" presetClass="emph" presetSubtype="0" fill="hold" nodeType="clickEffect">
                                  <p:stCondLst>
                                    <p:cond delay="0"/>
                                  </p:stCondLst>
                                  <p:childTnLst>
                                    <p:animRot by="120000">
                                      <p:cBhvr>
                                        <p:cTn id="100" dur="100" fill="hold">
                                          <p:stCondLst>
                                            <p:cond delay="0"/>
                                          </p:stCondLst>
                                        </p:cTn>
                                        <p:tgtEl>
                                          <p:spTgt spid="33"/>
                                        </p:tgtEl>
                                        <p:attrNameLst>
                                          <p:attrName>r</p:attrName>
                                        </p:attrNameLst>
                                      </p:cBhvr>
                                    </p:animRot>
                                    <p:animRot by="-240000">
                                      <p:cBhvr>
                                        <p:cTn id="101" dur="200" fill="hold">
                                          <p:stCondLst>
                                            <p:cond delay="200"/>
                                          </p:stCondLst>
                                        </p:cTn>
                                        <p:tgtEl>
                                          <p:spTgt spid="33"/>
                                        </p:tgtEl>
                                        <p:attrNameLst>
                                          <p:attrName>r</p:attrName>
                                        </p:attrNameLst>
                                      </p:cBhvr>
                                    </p:animRot>
                                    <p:animRot by="240000">
                                      <p:cBhvr>
                                        <p:cTn id="102" dur="200" fill="hold">
                                          <p:stCondLst>
                                            <p:cond delay="400"/>
                                          </p:stCondLst>
                                        </p:cTn>
                                        <p:tgtEl>
                                          <p:spTgt spid="33"/>
                                        </p:tgtEl>
                                        <p:attrNameLst>
                                          <p:attrName>r</p:attrName>
                                        </p:attrNameLst>
                                      </p:cBhvr>
                                    </p:animRot>
                                    <p:animRot by="-240000">
                                      <p:cBhvr>
                                        <p:cTn id="103" dur="200" fill="hold">
                                          <p:stCondLst>
                                            <p:cond delay="600"/>
                                          </p:stCondLst>
                                        </p:cTn>
                                        <p:tgtEl>
                                          <p:spTgt spid="33"/>
                                        </p:tgtEl>
                                        <p:attrNameLst>
                                          <p:attrName>r</p:attrName>
                                        </p:attrNameLst>
                                      </p:cBhvr>
                                    </p:animRot>
                                    <p:animRot by="120000">
                                      <p:cBhvr>
                                        <p:cTn id="104" dur="200" fill="hold">
                                          <p:stCondLst>
                                            <p:cond delay="800"/>
                                          </p:stCondLst>
                                        </p:cTn>
                                        <p:tgtEl>
                                          <p:spTgt spid="33"/>
                                        </p:tgtEl>
                                        <p:attrNameLst>
                                          <p:attrName>r</p:attrName>
                                        </p:attrNameLst>
                                      </p:cBhvr>
                                    </p:animRot>
                                  </p:childTnLst>
                                </p:cTn>
                              </p:par>
                            </p:childTnLst>
                          </p:cTn>
                        </p:par>
                        <p:par>
                          <p:cTn id="105" fill="hold">
                            <p:stCondLst>
                              <p:cond delay="1000"/>
                            </p:stCondLst>
                            <p:childTnLst>
                              <p:par>
                                <p:cTn id="106" presetID="53" presetClass="exit" presetSubtype="32" fill="hold" grpId="1" nodeType="afterEffect">
                                  <p:stCondLst>
                                    <p:cond delay="0"/>
                                  </p:stCondLst>
                                  <p:childTnLst>
                                    <p:anim calcmode="lin" valueType="num">
                                      <p:cBhvr>
                                        <p:cTn id="107" dur="1750"/>
                                        <p:tgtEl>
                                          <p:spTgt spid="14"/>
                                        </p:tgtEl>
                                        <p:attrNameLst>
                                          <p:attrName>ppt_w</p:attrName>
                                        </p:attrNameLst>
                                      </p:cBhvr>
                                      <p:tavLst>
                                        <p:tav tm="0">
                                          <p:val>
                                            <p:strVal val="ppt_w"/>
                                          </p:val>
                                        </p:tav>
                                        <p:tav tm="100000">
                                          <p:val>
                                            <p:fltVal val="0"/>
                                          </p:val>
                                        </p:tav>
                                      </p:tavLst>
                                    </p:anim>
                                    <p:anim calcmode="lin" valueType="num">
                                      <p:cBhvr>
                                        <p:cTn id="108" dur="1750"/>
                                        <p:tgtEl>
                                          <p:spTgt spid="14"/>
                                        </p:tgtEl>
                                        <p:attrNameLst>
                                          <p:attrName>ppt_h</p:attrName>
                                        </p:attrNameLst>
                                      </p:cBhvr>
                                      <p:tavLst>
                                        <p:tav tm="0">
                                          <p:val>
                                            <p:strVal val="ppt_h"/>
                                          </p:val>
                                        </p:tav>
                                        <p:tav tm="100000">
                                          <p:val>
                                            <p:fltVal val="0"/>
                                          </p:val>
                                        </p:tav>
                                      </p:tavLst>
                                    </p:anim>
                                    <p:animEffect transition="out" filter="fade">
                                      <p:cBhvr>
                                        <p:cTn id="109" dur="1750"/>
                                        <p:tgtEl>
                                          <p:spTgt spid="14"/>
                                        </p:tgtEl>
                                      </p:cBhvr>
                                    </p:animEffect>
                                    <p:set>
                                      <p:cBhvr>
                                        <p:cTn id="110" dur="1" fill="hold">
                                          <p:stCondLst>
                                            <p:cond delay="1749"/>
                                          </p:stCondLst>
                                        </p:cTn>
                                        <p:tgtEl>
                                          <p:spTgt spid="14"/>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1028"/>
                                        </p:tgtEl>
                                      </p:cBhvr>
                                    </p:animEffect>
                                    <p:set>
                                      <p:cBhvr>
                                        <p:cTn id="113" dur="1" fill="hold">
                                          <p:stCondLst>
                                            <p:cond delay="499"/>
                                          </p:stCondLst>
                                        </p:cTn>
                                        <p:tgtEl>
                                          <p:spTgt spid="1028"/>
                                        </p:tgtEl>
                                        <p:attrNameLst>
                                          <p:attrName>style.visibility</p:attrName>
                                        </p:attrNameLst>
                                      </p:cBhvr>
                                      <p:to>
                                        <p:strVal val="hidden"/>
                                      </p:to>
                                    </p:set>
                                  </p:childTnLst>
                                </p:cTn>
                              </p:par>
                              <p:par>
                                <p:cTn id="114" presetID="10" presetClass="exit" presetSubtype="0" fill="hold" grpId="2" nodeType="withEffect">
                                  <p:stCondLst>
                                    <p:cond delay="0"/>
                                  </p:stCondLst>
                                  <p:iterate type="lt">
                                    <p:tmPct val="0"/>
                                  </p:iterate>
                                  <p:childTnLst>
                                    <p:animEffect transition="out" filter="fade">
                                      <p:cBhvr>
                                        <p:cTn id="115" dur="500"/>
                                        <p:tgtEl>
                                          <p:spTgt spid="3"/>
                                        </p:tgtEl>
                                      </p:cBhvr>
                                    </p:animEffect>
                                    <p:set>
                                      <p:cBhvr>
                                        <p:cTn id="116" dur="1" fill="hold">
                                          <p:stCondLst>
                                            <p:cond delay="499"/>
                                          </p:stCondLst>
                                        </p:cTn>
                                        <p:tgtEl>
                                          <p:spTgt spid="3"/>
                                        </p:tgtEl>
                                        <p:attrNameLst>
                                          <p:attrName>style.visibility</p:attrName>
                                        </p:attrNameLst>
                                      </p:cBhvr>
                                      <p:to>
                                        <p:strVal val="hidden"/>
                                      </p:to>
                                    </p:set>
                                  </p:childTnLst>
                                </p:cTn>
                              </p:par>
                              <p:par>
                                <p:cTn id="117" presetID="10" presetClass="exit" presetSubtype="0" fill="hold" grpId="3" nodeType="withEffect">
                                  <p:stCondLst>
                                    <p:cond delay="0"/>
                                  </p:stCondLst>
                                  <p:childTnLst>
                                    <p:animEffect transition="out" filter="fade">
                                      <p:cBhvr>
                                        <p:cTn id="118" dur="500"/>
                                        <p:tgtEl>
                                          <p:spTgt spid="23"/>
                                        </p:tgtEl>
                                      </p:cBhvr>
                                    </p:animEffect>
                                    <p:set>
                                      <p:cBhvr>
                                        <p:cTn id="119" dur="1" fill="hold">
                                          <p:stCondLst>
                                            <p:cond delay="499"/>
                                          </p:stCondLst>
                                        </p:cTn>
                                        <p:tgtEl>
                                          <p:spTgt spid="23"/>
                                        </p:tgtEl>
                                        <p:attrNameLst>
                                          <p:attrName>style.visibility</p:attrName>
                                        </p:attrNameLst>
                                      </p:cBhvr>
                                      <p:to>
                                        <p:strVal val="hidden"/>
                                      </p:to>
                                    </p:set>
                                  </p:childTnLst>
                                </p:cTn>
                              </p:par>
                            </p:childTnLst>
                          </p:cTn>
                        </p:par>
                        <p:par>
                          <p:cTn id="120" fill="hold">
                            <p:stCondLst>
                              <p:cond delay="2750"/>
                            </p:stCondLst>
                            <p:childTnLst>
                              <p:par>
                                <p:cTn id="121" presetID="53" presetClass="entr" presetSubtype="16" fill="hold" nodeType="afterEffect">
                                  <p:stCondLst>
                                    <p:cond delay="0"/>
                                  </p:stCondLst>
                                  <p:childTnLst>
                                    <p:set>
                                      <p:cBhvr>
                                        <p:cTn id="122" dur="1" fill="hold">
                                          <p:stCondLst>
                                            <p:cond delay="0"/>
                                          </p:stCondLst>
                                        </p:cTn>
                                        <p:tgtEl>
                                          <p:spTgt spid="6"/>
                                        </p:tgtEl>
                                        <p:attrNameLst>
                                          <p:attrName>style.visibility</p:attrName>
                                        </p:attrNameLst>
                                      </p:cBhvr>
                                      <p:to>
                                        <p:strVal val="visible"/>
                                      </p:to>
                                    </p:set>
                                    <p:anim calcmode="lin" valueType="num">
                                      <p:cBhvr>
                                        <p:cTn id="123" dur="2000" fill="hold"/>
                                        <p:tgtEl>
                                          <p:spTgt spid="6"/>
                                        </p:tgtEl>
                                        <p:attrNameLst>
                                          <p:attrName>ppt_w</p:attrName>
                                        </p:attrNameLst>
                                      </p:cBhvr>
                                      <p:tavLst>
                                        <p:tav tm="0">
                                          <p:val>
                                            <p:fltVal val="0"/>
                                          </p:val>
                                        </p:tav>
                                        <p:tav tm="100000">
                                          <p:val>
                                            <p:strVal val="#ppt_w"/>
                                          </p:val>
                                        </p:tav>
                                      </p:tavLst>
                                    </p:anim>
                                    <p:anim calcmode="lin" valueType="num">
                                      <p:cBhvr>
                                        <p:cTn id="124" dur="2000" fill="hold"/>
                                        <p:tgtEl>
                                          <p:spTgt spid="6"/>
                                        </p:tgtEl>
                                        <p:attrNameLst>
                                          <p:attrName>ppt_h</p:attrName>
                                        </p:attrNameLst>
                                      </p:cBhvr>
                                      <p:tavLst>
                                        <p:tav tm="0">
                                          <p:val>
                                            <p:fltVal val="0"/>
                                          </p:val>
                                        </p:tav>
                                        <p:tav tm="100000">
                                          <p:val>
                                            <p:strVal val="#ppt_h"/>
                                          </p:val>
                                        </p:tav>
                                      </p:tavLst>
                                    </p:anim>
                                    <p:animEffect transition="in" filter="fade">
                                      <p:cBhvr>
                                        <p:cTn id="125" dur="2000"/>
                                        <p:tgtEl>
                                          <p:spTgt spid="6"/>
                                        </p:tgtEl>
                                      </p:cBhvr>
                                    </p:animEffect>
                                  </p:childTnLst>
                                  <p:subTnLst>
                                    <p:audio>
                                      <p:cMediaNode vol="90000">
                                        <p:cTn display="0" masterRel="sameClick">
                                          <p:stCondLst>
                                            <p:cond evt="begin" delay="0">
                                              <p:tn val="12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3"/>
                  </p:tgtEl>
                </p:cond>
              </p:nextCondLst>
            </p:seq>
          </p:childTnLst>
        </p:cTn>
      </p:par>
    </p:tnLst>
    <p:bldLst>
      <p:bldP spid="13" grpId="0" animBg="1"/>
      <p:bldP spid="13" grpId="1" animBg="1"/>
      <p:bldP spid="14" grpId="0" animBg="1"/>
      <p:bldP spid="14" grpId="1" animBg="1"/>
      <p:bldP spid="2" grpId="0" animBg="1"/>
      <p:bldP spid="2" grpId="1" animBg="1"/>
      <p:bldP spid="3" grpId="0" animBg="1"/>
      <p:bldP spid="3" grpId="1" animBg="1"/>
      <p:bldP spid="3" grpId="2" animBg="1"/>
      <p:bldP spid="23" grpId="1" animBg="1"/>
      <p:bldP spid="23" grpId="2" animBg="1"/>
      <p:bldP spid="23" grpId="3"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ĐÔI TAI XẤU XÍ</a:t>
              </a:r>
              <a:endParaRPr lang="en-US" sz="3600" b="1">
                <a:solidFill>
                  <a:srgbClr val="00863D"/>
                </a:solidFill>
                <a:latin typeface="Arial-Rounded" pitchFamily="34" charset="0"/>
                <a:ea typeface="Arial-Rounded" pitchFamily="34" charset="0"/>
                <a:cs typeface="Arial-Rounded" pitchFamily="34" charset="0"/>
              </a:endParaRP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2</a:t>
            </a:r>
            <a:endParaRPr lang="en-US" sz="3200" b="1">
              <a:solidFill>
                <a:schemeClr val="bg1"/>
              </a:solidFill>
              <a:latin typeface="Arial Rounded MT Bold" pitchFamily="34" charset="0"/>
              <a:ea typeface="Arial-Rounded" pitchFamily="34" charset="0"/>
              <a:cs typeface="Times New Roman" pitchFamily="18"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641669"/>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1</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730965"/>
            <a:ext cx="7391400" cy="830985"/>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Quan sát tranh và nói về điểm đặc biệt của mỗi con vật trong tranh</a:t>
            </a:r>
            <a:endParaRPr lang="en-US" sz="2400" b="1">
              <a:latin typeface="Arial-Rounded" pitchFamily="34" charset="0"/>
              <a:ea typeface="Arial-Rounded" pitchFamily="34" charset="0"/>
              <a:cs typeface="Arial-Rounded" pitchFamily="34" charset="0"/>
            </a:endParaRPr>
          </a:p>
        </p:txBody>
      </p:sp>
      <p:grpSp>
        <p:nvGrpSpPr>
          <p:cNvPr id="9" name="Group 8"/>
          <p:cNvGrpSpPr/>
          <p:nvPr/>
        </p:nvGrpSpPr>
        <p:grpSpPr>
          <a:xfrm>
            <a:off x="228600" y="1885950"/>
            <a:ext cx="2762250" cy="2743200"/>
            <a:chOff x="514350" y="1885950"/>
            <a:chExt cx="2762250" cy="2743200"/>
          </a:xfrm>
        </p:grpSpPr>
        <p:sp>
          <p:nvSpPr>
            <p:cNvPr id="6" name="Rectangle 5"/>
            <p:cNvSpPr/>
            <p:nvPr/>
          </p:nvSpPr>
          <p:spPr>
            <a:xfrm>
              <a:off x="514350" y="1885950"/>
              <a:ext cx="2762250" cy="2743200"/>
            </a:xfrm>
            <a:prstGeom prst="rect">
              <a:avLst/>
            </a:prstGeom>
            <a:solidFill>
              <a:srgbClr val="FFDB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52474" y="2076450"/>
              <a:ext cx="2295525" cy="2362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31081" y="2304697"/>
              <a:ext cx="1728787" cy="210797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p:nvPr/>
        </p:nvGrpSpPr>
        <p:grpSpPr>
          <a:xfrm>
            <a:off x="3224645" y="1885950"/>
            <a:ext cx="2762250" cy="2743200"/>
            <a:chOff x="514350" y="1885950"/>
            <a:chExt cx="2762250" cy="2743200"/>
          </a:xfrm>
        </p:grpSpPr>
        <p:sp>
          <p:nvSpPr>
            <p:cNvPr id="15" name="Rectangle 14"/>
            <p:cNvSpPr/>
            <p:nvPr/>
          </p:nvSpPr>
          <p:spPr>
            <a:xfrm>
              <a:off x="514350" y="1885950"/>
              <a:ext cx="2762250" cy="2743200"/>
            </a:xfrm>
            <a:prstGeom prst="rect">
              <a:avLst/>
            </a:prstGeom>
            <a:solidFill>
              <a:srgbClr val="5BD4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52474" y="2076450"/>
              <a:ext cx="2295525" cy="2362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602902" y="2680854"/>
            <a:ext cx="2015258" cy="167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6214630" y="1885950"/>
            <a:ext cx="2762250" cy="2743200"/>
            <a:chOff x="514350" y="1885950"/>
            <a:chExt cx="2762250" cy="2743200"/>
          </a:xfrm>
        </p:grpSpPr>
        <p:sp>
          <p:nvSpPr>
            <p:cNvPr id="21" name="Rectangle 20"/>
            <p:cNvSpPr/>
            <p:nvPr/>
          </p:nvSpPr>
          <p:spPr>
            <a:xfrm>
              <a:off x="514350" y="1885950"/>
              <a:ext cx="2762250" cy="2743200"/>
            </a:xfrm>
            <a:prstGeom prst="rect">
              <a:avLst/>
            </a:prstGeom>
            <a:solidFill>
              <a:srgbClr val="FBD8B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52474" y="2076450"/>
              <a:ext cx="2295525" cy="2362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6706" y="2308161"/>
            <a:ext cx="2098097" cy="215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245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9425" y="1782763"/>
            <a:ext cx="3788975" cy="376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2</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229480"/>
            <a:ext cx="73914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Đọc</a:t>
            </a:r>
            <a:endParaRPr lang="en-US" sz="2800" b="1">
              <a:latin typeface="Arial-Rounded" pitchFamily="34" charset="0"/>
              <a:ea typeface="Arial-Rounded" pitchFamily="34" charset="0"/>
              <a:cs typeface="Arial-Rounded" pitchFamily="34" charset="0"/>
            </a:endParaRPr>
          </a:p>
        </p:txBody>
      </p:sp>
      <p:sp>
        <p:nvSpPr>
          <p:cNvPr id="4" name="TextBox 3"/>
          <p:cNvSpPr txBox="1"/>
          <p:nvPr/>
        </p:nvSpPr>
        <p:spPr>
          <a:xfrm>
            <a:off x="1295400" y="438188"/>
            <a:ext cx="5947064" cy="523208"/>
          </a:xfrm>
          <a:prstGeom prst="rect">
            <a:avLst/>
          </a:prstGeom>
          <a:no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Đôi tai xấu xí</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152401" y="918654"/>
            <a:ext cx="8839199" cy="3600974"/>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Thỏ có đôi tai dài và to. Bị bạn bè chê, thỏ buồn lắm. Thỏ bố động viên: “Rồi con sẽ thấy tai mình rất đẹp”.</a:t>
            </a:r>
          </a:p>
          <a:p>
            <a:pPr algn="just"/>
            <a:r>
              <a:rPr lang="en-US" sz="280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Một lần, thỏ và các bạn đi chơi xa, quên khuấy đường về. Ai cũng hoảng sợ. Thỏ chợt dỏng tai: “Suỵt! Có tiếng bố tớ gọi”. Cả nhóm đi theo hướng có tiếng gọi. Tất cả về được tới nhà. Các bạn tấm tắc khen tai thỏ thật tuyệt.</a:t>
            </a:r>
          </a:p>
          <a:p>
            <a:pPr algn="just"/>
            <a:r>
              <a:rPr lang="en-US" sz="280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Từ đó, thỏ không còn buồn vì đôi tai nữa. </a:t>
            </a:r>
          </a:p>
          <a:p>
            <a:pPr algn="just"/>
            <a:r>
              <a:rPr lang="en-US" sz="280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                            (Theo </a:t>
            </a:r>
            <a:r>
              <a:rPr lang="en-US" sz="2800" i="1" smtClean="0">
                <a:latin typeface="Arial-Rounded" pitchFamily="34" charset="0"/>
                <a:ea typeface="Arial-Rounded" pitchFamily="34" charset="0"/>
                <a:cs typeface="Arial-Rounded" pitchFamily="34" charset="0"/>
              </a:rPr>
              <a:t>Kể chuyện cho bé mầm non, tập 3</a:t>
            </a:r>
            <a:r>
              <a:rPr lang="en-US" sz="2800" smtClean="0">
                <a:latin typeface="Arial-Rounded" pitchFamily="34" charset="0"/>
                <a:ea typeface="Arial-Rounded" pitchFamily="34" charset="0"/>
                <a:cs typeface="Arial-Rounded" pitchFamily="34" charset="0"/>
              </a:rPr>
              <a:t>)</a:t>
            </a:r>
            <a:endParaRPr lang="en-US" sz="28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1431"/>
            <a:ext cx="6907212" cy="428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65219" y="4404013"/>
            <a:ext cx="4343400"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câu?</a:t>
            </a:r>
            <a:endParaRPr lang="en-US" sz="3200">
              <a:latin typeface="Arial-Rounded" pitchFamily="34" charset="0"/>
              <a:ea typeface="Arial-Rounded" pitchFamily="34" charset="0"/>
              <a:cs typeface="Arial-Rounded" pitchFamily="34" charset="0"/>
            </a:endParaRPr>
          </a:p>
        </p:txBody>
      </p:sp>
      <p:sp>
        <p:nvSpPr>
          <p:cNvPr id="7" name="Oval 6"/>
          <p:cNvSpPr/>
          <p:nvPr/>
        </p:nvSpPr>
        <p:spPr>
          <a:xfrm>
            <a:off x="2152650" y="49530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a:t>
            </a:r>
            <a:endParaRPr lang="en-US">
              <a:solidFill>
                <a:schemeClr val="tx1"/>
              </a:solidFill>
              <a:latin typeface="Arial Rounded MT Bold" pitchFamily="34" charset="0"/>
            </a:endParaRPr>
          </a:p>
        </p:txBody>
      </p:sp>
      <p:sp>
        <p:nvSpPr>
          <p:cNvPr id="15" name="Oval 14"/>
          <p:cNvSpPr/>
          <p:nvPr/>
        </p:nvSpPr>
        <p:spPr>
          <a:xfrm>
            <a:off x="5410200" y="611426"/>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2</a:t>
            </a:r>
            <a:endParaRPr lang="en-US">
              <a:solidFill>
                <a:schemeClr val="tx1"/>
              </a:solidFill>
              <a:latin typeface="Arial Rounded MT Bold" pitchFamily="34" charset="0"/>
            </a:endParaRPr>
          </a:p>
        </p:txBody>
      </p:sp>
      <p:sp>
        <p:nvSpPr>
          <p:cNvPr id="16" name="Oval 15"/>
          <p:cNvSpPr/>
          <p:nvPr/>
        </p:nvSpPr>
        <p:spPr>
          <a:xfrm>
            <a:off x="2949286" y="990983"/>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3</a:t>
            </a:r>
            <a:endParaRPr lang="en-US">
              <a:solidFill>
                <a:schemeClr val="tx1"/>
              </a:solidFill>
              <a:latin typeface="Arial Rounded MT Bold" pitchFamily="34" charset="0"/>
            </a:endParaRPr>
          </a:p>
        </p:txBody>
      </p:sp>
      <p:sp>
        <p:nvSpPr>
          <p:cNvPr id="17" name="Oval 16"/>
          <p:cNvSpPr/>
          <p:nvPr/>
        </p:nvSpPr>
        <p:spPr>
          <a:xfrm>
            <a:off x="2265219" y="18097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4</a:t>
            </a:r>
            <a:endParaRPr lang="en-US">
              <a:solidFill>
                <a:schemeClr val="tx1"/>
              </a:solidFill>
              <a:latin typeface="Arial Rounded MT Bold" pitchFamily="34" charset="0"/>
            </a:endParaRPr>
          </a:p>
        </p:txBody>
      </p:sp>
      <p:sp>
        <p:nvSpPr>
          <p:cNvPr id="18" name="Oval 17"/>
          <p:cNvSpPr/>
          <p:nvPr/>
        </p:nvSpPr>
        <p:spPr>
          <a:xfrm>
            <a:off x="3810000" y="2199187"/>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5</a:t>
            </a:r>
            <a:endParaRPr lang="en-US">
              <a:solidFill>
                <a:schemeClr val="tx1"/>
              </a:solidFill>
              <a:latin typeface="Arial Rounded MT Bold" pitchFamily="34" charset="0"/>
            </a:endParaRPr>
          </a:p>
        </p:txBody>
      </p:sp>
      <p:sp>
        <p:nvSpPr>
          <p:cNvPr id="19" name="Oval 18"/>
          <p:cNvSpPr/>
          <p:nvPr/>
        </p:nvSpPr>
        <p:spPr>
          <a:xfrm>
            <a:off x="6608619" y="2230076"/>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6</a:t>
            </a:r>
            <a:endParaRPr lang="en-US">
              <a:solidFill>
                <a:schemeClr val="tx1"/>
              </a:solidFill>
              <a:latin typeface="Arial Rounded MT Bold" pitchFamily="34" charset="0"/>
            </a:endParaRPr>
          </a:p>
        </p:txBody>
      </p:sp>
      <p:sp>
        <p:nvSpPr>
          <p:cNvPr id="20" name="Oval 19"/>
          <p:cNvSpPr/>
          <p:nvPr/>
        </p:nvSpPr>
        <p:spPr>
          <a:xfrm>
            <a:off x="6172200" y="2629896"/>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7</a:t>
            </a:r>
            <a:endParaRPr lang="en-US">
              <a:solidFill>
                <a:schemeClr val="tx1"/>
              </a:solidFill>
              <a:latin typeface="Arial Rounded MT Bold" pitchFamily="34" charset="0"/>
            </a:endParaRPr>
          </a:p>
        </p:txBody>
      </p:sp>
      <p:sp>
        <p:nvSpPr>
          <p:cNvPr id="21" name="Oval 20"/>
          <p:cNvSpPr/>
          <p:nvPr/>
        </p:nvSpPr>
        <p:spPr>
          <a:xfrm>
            <a:off x="4684568" y="305442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8</a:t>
            </a:r>
            <a:endParaRPr lang="en-US">
              <a:solidFill>
                <a:schemeClr val="tx1"/>
              </a:solidFill>
              <a:latin typeface="Arial Rounded MT Bold" pitchFamily="34" charset="0"/>
            </a:endParaRPr>
          </a:p>
        </p:txBody>
      </p:sp>
      <p:grpSp>
        <p:nvGrpSpPr>
          <p:cNvPr id="3" name="Group 2"/>
          <p:cNvGrpSpPr/>
          <p:nvPr/>
        </p:nvGrpSpPr>
        <p:grpSpPr>
          <a:xfrm>
            <a:off x="1695450" y="3642013"/>
            <a:ext cx="762000" cy="762000"/>
            <a:chOff x="1129146" y="3698492"/>
            <a:chExt cx="762000" cy="762000"/>
          </a:xfrm>
        </p:grpSpPr>
        <p:sp>
          <p:nvSpPr>
            <p:cNvPr id="24" name="Oval 23"/>
            <p:cNvSpPr/>
            <p:nvPr/>
          </p:nvSpPr>
          <p:spPr>
            <a:xfrm>
              <a:off x="1129146" y="3698492"/>
              <a:ext cx="762000" cy="76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10</a:t>
              </a:r>
              <a:endParaRPr lang="en-US">
                <a:solidFill>
                  <a:schemeClr val="tx1"/>
                </a:solidFill>
                <a:latin typeface="Arial Rounded MT Bold" pitchFamily="34" charset="0"/>
              </a:endParaRPr>
            </a:p>
          </p:txBody>
        </p:sp>
        <p:sp>
          <p:nvSpPr>
            <p:cNvPr id="22" name="Oval 21"/>
            <p:cNvSpPr/>
            <p:nvPr/>
          </p:nvSpPr>
          <p:spPr>
            <a:xfrm>
              <a:off x="1343892" y="3910834"/>
              <a:ext cx="337316" cy="33731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Rounded MT Bold" pitchFamily="34" charset="0"/>
              </a:endParaRPr>
            </a:p>
          </p:txBody>
        </p:sp>
      </p:grpSp>
      <p:sp>
        <p:nvSpPr>
          <p:cNvPr id="23" name="Oval 22"/>
          <p:cNvSpPr/>
          <p:nvPr/>
        </p:nvSpPr>
        <p:spPr>
          <a:xfrm>
            <a:off x="1205346" y="335922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9</a:t>
            </a:r>
            <a:endParaRPr lang="en-US">
              <a:solidFill>
                <a:schemeClr val="tx1"/>
              </a:solidFill>
              <a:latin typeface="Arial Rounded MT Bold" pitchFamily="34" charset="0"/>
            </a:endParaRPr>
          </a:p>
        </p:txBody>
      </p:sp>
      <p:sp>
        <p:nvSpPr>
          <p:cNvPr id="25" name="TextBox 24"/>
          <p:cNvSpPr txBox="1"/>
          <p:nvPr/>
        </p:nvSpPr>
        <p:spPr>
          <a:xfrm>
            <a:off x="2265218" y="4398817"/>
            <a:ext cx="4745181"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đoạn?</a:t>
            </a:r>
            <a:endParaRPr lang="en-US" sz="3200">
              <a:latin typeface="Arial-Rounded" pitchFamily="34" charset="0"/>
              <a:ea typeface="Arial-Rounded" pitchFamily="34" charset="0"/>
              <a:cs typeface="Arial-Rounded" pitchFamily="34" charset="0"/>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6950" y="471560"/>
            <a:ext cx="527050" cy="1343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0516" y="1803082"/>
            <a:ext cx="527050" cy="186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0516" y="3721171"/>
            <a:ext cx="527050" cy="51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3"/>
          <p:cNvSpPr>
            <a:spLocks noGrp="1"/>
          </p:cNvSpPr>
          <p:nvPr>
            <p:ph type="title"/>
          </p:nvPr>
        </p:nvSpPr>
        <p:spPr>
          <a:xfrm>
            <a:off x="117764" y="860230"/>
            <a:ext cx="1066800" cy="857250"/>
          </a:xfrm>
        </p:spPr>
        <p:txBody>
          <a:bodyPr>
            <a:noAutofit/>
          </a:bodyPr>
          <a:lstStyle/>
          <a:p>
            <a:r>
              <a:rPr lang="en-US" sz="2800" smtClean="0">
                <a:solidFill>
                  <a:srgbClr val="FF0000"/>
                </a:solidFill>
                <a:latin typeface="Arial-Rounded" pitchFamily="34" charset="0"/>
                <a:ea typeface="Arial-Rounded" pitchFamily="34" charset="0"/>
                <a:cs typeface="Arial-Rounded" pitchFamily="34" charset="0"/>
              </a:rPr>
              <a:t>Đoạn </a:t>
            </a:r>
            <a:r>
              <a:rPr lang="en-US" sz="2800" smtClean="0">
                <a:solidFill>
                  <a:srgbClr val="FF0000"/>
                </a:solidFill>
                <a:latin typeface=".VnArial Narrow" pitchFamily="34" charset="0"/>
                <a:ea typeface="Arial-Rounded" pitchFamily="34" charset="0"/>
                <a:cs typeface="Arial-Rounded" pitchFamily="34" charset="0"/>
              </a:rPr>
              <a:t>1</a:t>
            </a:r>
            <a:endParaRPr lang="en-US" sz="2800">
              <a:solidFill>
                <a:srgbClr val="FF0000"/>
              </a:solidFill>
              <a:latin typeface=".VnArial Narrow" pitchFamily="34" charset="0"/>
              <a:ea typeface="Arial-Rounded" pitchFamily="34" charset="0"/>
              <a:cs typeface="Arial-Rounded" pitchFamily="34" charset="0"/>
            </a:endParaRPr>
          </a:p>
        </p:txBody>
      </p:sp>
      <p:sp>
        <p:nvSpPr>
          <p:cNvPr id="31" name="Title 13"/>
          <p:cNvSpPr txBox="1">
            <a:spLocks/>
          </p:cNvSpPr>
          <p:nvPr/>
        </p:nvSpPr>
        <p:spPr>
          <a:xfrm>
            <a:off x="138546" y="2528332"/>
            <a:ext cx="1066800"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2800" smtClean="0">
                <a:solidFill>
                  <a:srgbClr val="FF0000"/>
                </a:solidFill>
                <a:latin typeface="Arial-Rounded" pitchFamily="34" charset="0"/>
                <a:ea typeface="Arial-Rounded" pitchFamily="34" charset="0"/>
                <a:cs typeface="Arial-Rounded" pitchFamily="34" charset="0"/>
              </a:rPr>
              <a:t>Đoạn </a:t>
            </a:r>
            <a:r>
              <a:rPr lang="en-US" sz="2800" smtClean="0">
                <a:solidFill>
                  <a:srgbClr val="FF0000"/>
                </a:solidFill>
                <a:latin typeface=".VnArial Narrow" pitchFamily="34" charset="0"/>
                <a:ea typeface="Arial-Rounded" pitchFamily="34" charset="0"/>
                <a:cs typeface="Arial-Rounded" pitchFamily="34" charset="0"/>
              </a:rPr>
              <a:t>2</a:t>
            </a:r>
            <a:endParaRPr lang="en-US" sz="2800">
              <a:solidFill>
                <a:srgbClr val="FF0000"/>
              </a:solidFill>
              <a:latin typeface=".VnArial Narrow" pitchFamily="34" charset="0"/>
              <a:ea typeface="Arial-Rounded" pitchFamily="34" charset="0"/>
              <a:cs typeface="Arial-Rounded" pitchFamily="34" charset="0"/>
            </a:endParaRPr>
          </a:p>
        </p:txBody>
      </p:sp>
      <p:sp>
        <p:nvSpPr>
          <p:cNvPr id="32" name="Title 13"/>
          <p:cNvSpPr txBox="1">
            <a:spLocks/>
          </p:cNvSpPr>
          <p:nvPr/>
        </p:nvSpPr>
        <p:spPr>
          <a:xfrm>
            <a:off x="138546" y="3642013"/>
            <a:ext cx="1066800"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2800" smtClean="0">
                <a:solidFill>
                  <a:srgbClr val="FF0000"/>
                </a:solidFill>
                <a:latin typeface="Arial-Rounded" pitchFamily="34" charset="0"/>
                <a:ea typeface="Arial-Rounded" pitchFamily="34" charset="0"/>
                <a:cs typeface="Arial-Rounded" pitchFamily="34" charset="0"/>
              </a:rPr>
              <a:t>Đoạn </a:t>
            </a:r>
            <a:r>
              <a:rPr lang="en-US" sz="2800" smtClean="0">
                <a:solidFill>
                  <a:srgbClr val="FF0000"/>
                </a:solidFill>
                <a:latin typeface=".VnArial Narrow" pitchFamily="34" charset="0"/>
                <a:ea typeface="Arial-Rounded" pitchFamily="34" charset="0"/>
                <a:cs typeface="Arial-Rounded" pitchFamily="34" charset="0"/>
              </a:rPr>
              <a:t>3</a:t>
            </a:r>
            <a:endParaRPr lang="en-US" sz="2800">
              <a:solidFill>
                <a:srgbClr val="FF0000"/>
              </a:solidFill>
              <a:latin typeface=".VnArial Narrow" pitchFamily="34" charset="0"/>
              <a:ea typeface="Arial-Rounded" pitchFamily="34" charset="0"/>
              <a:cs typeface="Arial-Rounded" pitchFamily="34" charset="0"/>
            </a:endParaRPr>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1+#ppt_w/2"/>
                                          </p:val>
                                        </p:tav>
                                        <p:tav tm="100000">
                                          <p:val>
                                            <p:strVal val="#ppt_x"/>
                                          </p:val>
                                        </p:tav>
                                      </p:tavLst>
                                    </p:anim>
                                    <p:anim calcmode="lin" valueType="num">
                                      <p:cBhvr additive="base">
                                        <p:cTn id="64"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075"/>
                                        </p:tgtEl>
                                        <p:attrNameLst>
                                          <p:attrName>style.visibility</p:attrName>
                                        </p:attrNameLst>
                                      </p:cBhvr>
                                      <p:to>
                                        <p:strVal val="visible"/>
                                      </p:to>
                                    </p:set>
                                    <p:animEffect transition="in" filter="fade">
                                      <p:cBhvr>
                                        <p:cTn id="69" dur="500"/>
                                        <p:tgtEl>
                                          <p:spTgt spid="307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500"/>
                                        <p:tgtEl>
                                          <p:spTgt spid="3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fade">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animBg="1"/>
      <p:bldP spid="17" grpId="0" animBg="1"/>
      <p:bldP spid="18" grpId="0" animBg="1"/>
      <p:bldP spid="19" grpId="0" animBg="1"/>
      <p:bldP spid="20" grpId="0" animBg="1"/>
      <p:bldP spid="21" grpId="0" animBg="1"/>
      <p:bldP spid="23" grpId="0" animBg="1"/>
      <p:bldP spid="25" grpId="0" animBg="1"/>
      <p:bldP spid="14"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41431"/>
            <a:ext cx="6907212" cy="428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9078" y="4359084"/>
            <a:ext cx="7773005"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Em hãy tìm từ khó đọc, khó hiểu trong bài.</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6852808" y="1115291"/>
            <a:ext cx="4970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978236" y="2284173"/>
            <a:ext cx="10321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162800" y="2289273"/>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447800" y="2658341"/>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150427" y="2668732"/>
            <a:ext cx="13958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743201" y="3074073"/>
            <a:ext cx="6857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590801" y="3811732"/>
            <a:ext cx="10667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876169" y="1504950"/>
            <a:ext cx="13958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41431"/>
            <a:ext cx="6907212" cy="428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51540" y="4324350"/>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câu</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5230092" y="742950"/>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673928" y="1136938"/>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203864" y="1530926"/>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681844" y="2298984"/>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473537" y="2298984"/>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078682" y="2671325"/>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596605" y="3073102"/>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772400" y="3043666"/>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549737" y="3475174"/>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620000" y="3847515"/>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Luyện đọc câu dài:</a:t>
            </a:r>
            <a:endParaRPr lang="en-US" sz="3200" b="1">
              <a:latin typeface="Arial-Rounded" pitchFamily="34" charset="0"/>
              <a:ea typeface="Arial-Rounded" pitchFamily="34" charset="0"/>
              <a:cs typeface="Arial-Rounded" pitchFamily="34" charset="0"/>
            </a:endParaRPr>
          </a:p>
        </p:txBody>
      </p:sp>
      <p:sp>
        <p:nvSpPr>
          <p:cNvPr id="4" name="TextBox 3"/>
          <p:cNvSpPr txBox="1"/>
          <p:nvPr/>
        </p:nvSpPr>
        <p:spPr>
          <a:xfrm>
            <a:off x="457200" y="318135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Một lần, thỏ và các bạn đi chơi xa, quên khuấy đường về.</a:t>
            </a:r>
          </a:p>
        </p:txBody>
      </p:sp>
      <p:cxnSp>
        <p:nvCxnSpPr>
          <p:cNvPr id="5" name="Straight Connector 4"/>
          <p:cNvCxnSpPr/>
          <p:nvPr/>
        </p:nvCxnSpPr>
        <p:spPr>
          <a:xfrm flipH="1">
            <a:off x="1981200" y="327220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716865" y="327220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1866927"/>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Thỏ bố động viên: “Rồi con sẽ thấy tai mình rất đẹp”.</a:t>
            </a:r>
            <a:endParaRPr lang="en-US" sz="3200" b="1">
              <a:latin typeface="Arial-Rounded" pitchFamily="34" charset="0"/>
              <a:ea typeface="Arial-Rounded" pitchFamily="34" charset="0"/>
              <a:cs typeface="Arial-Rounded" pitchFamily="34" charset="0"/>
            </a:endParaRPr>
          </a:p>
        </p:txBody>
      </p:sp>
      <p:grpSp>
        <p:nvGrpSpPr>
          <p:cNvPr id="2" name="Group 1"/>
          <p:cNvGrpSpPr/>
          <p:nvPr/>
        </p:nvGrpSpPr>
        <p:grpSpPr>
          <a:xfrm>
            <a:off x="2266952" y="3725155"/>
            <a:ext cx="98712" cy="425225"/>
            <a:chOff x="2225388" y="3725155"/>
            <a:chExt cx="98712" cy="425225"/>
          </a:xfrm>
        </p:grpSpPr>
        <p:cxnSp>
          <p:nvCxnSpPr>
            <p:cNvPr id="8" name="Straight Connector 7"/>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6629400" y="330512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733800" y="198031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667500" y="198031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482436" y="2410731"/>
            <a:ext cx="107372" cy="425225"/>
            <a:chOff x="1524000" y="2410731"/>
            <a:chExt cx="107372" cy="425225"/>
          </a:xfrm>
        </p:grpSpPr>
        <p:cxnSp>
          <p:nvCxnSpPr>
            <p:cNvPr id="19" name="Straight Connector 18"/>
            <p:cNvCxnSpPr/>
            <p:nvPr/>
          </p:nvCxnSpPr>
          <p:spPr>
            <a:xfrm flipH="1">
              <a:off x="1524000"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93272"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1+#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609</Words>
  <Application>Microsoft Office PowerPoint</Application>
  <PresentationFormat>On-screen Show (16:9)</PresentationFormat>
  <Paragraphs>87</Paragraphs>
  <Slides>19</Slides>
  <Notes>10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Ôn và khởi động</vt:lpstr>
      <vt:lpstr>Em hãy đọc đoạn 2 bài Tôi là học sinh lớp 1</vt:lpstr>
      <vt:lpstr>PowerPoint Presentation</vt:lpstr>
      <vt:lpstr>PowerPoint Presentation</vt:lpstr>
      <vt:lpstr>PowerPoint Presentation</vt:lpstr>
      <vt:lpstr>Đoạn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89</cp:revision>
  <dcterms:created xsi:type="dcterms:W3CDTF">2020-12-08T15:48:47Z</dcterms:created>
  <dcterms:modified xsi:type="dcterms:W3CDTF">2021-02-04T14:52:21Z</dcterms:modified>
</cp:coreProperties>
</file>