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mp4" ContentType="video/unknown"/>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8" r:id="rId4"/>
    <p:sldId id="259" r:id="rId5"/>
    <p:sldId id="260" r:id="rId6"/>
    <p:sldId id="261" r:id="rId7"/>
    <p:sldId id="263" r:id="rId8"/>
    <p:sldId id="262" r:id="rId9"/>
    <p:sldId id="264" r:id="rId10"/>
    <p:sldId id="266" r:id="rId11"/>
    <p:sldId id="267" r:id="rId12"/>
    <p:sldId id="268" r:id="rId13"/>
    <p:sldId id="269" r:id="rId14"/>
    <p:sldId id="270" r:id="rId15"/>
    <p:sldId id="274" r:id="rId16"/>
    <p:sldId id="271" r:id="rId17"/>
    <p:sldId id="272" r:id="rId18"/>
  </p:sldIdLst>
  <p:sldSz cx="9144000" cy="5143500" type="screen16x9"/>
  <p:notesSz cx="6858000" cy="9144000"/>
  <p:defaultText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8426"/>
    <a:srgbClr val="FFC611"/>
    <a:srgbClr val="FFD347"/>
    <a:srgbClr val="FFD243"/>
    <a:srgbClr val="EBF6F9"/>
    <a:srgbClr val="BEE395"/>
    <a:srgbClr val="A9DA74"/>
    <a:srgbClr val="00863D"/>
    <a:srgbClr val="009E47"/>
    <a:srgbClr val="9CD4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276" y="22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31BC2AF-ECAD-4B64-9E5E-57F7F29CBAD2}" type="datetimeFigureOut">
              <a:rPr lang="en-US" smtClean="0"/>
              <a:t>14/01/2022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AFEA3F6-B450-4284-BB2C-4DA94784FDB0}" type="slidenum">
              <a:rPr lang="en-US" smtClean="0"/>
              <a:t>‹#›</a:t>
            </a:fld>
            <a:endParaRPr lang="en-US"/>
          </a:p>
        </p:txBody>
      </p:sp>
    </p:spTree>
    <p:extLst>
      <p:ext uri="{BB962C8B-B14F-4D97-AF65-F5344CB8AC3E}">
        <p14:creationId xmlns:p14="http://schemas.microsoft.com/office/powerpoint/2010/main" val="2254272202"/>
      </p:ext>
    </p:extLst>
  </p:cSld>
  <p:clrMap bg1="lt1" tx1="dk1" bg2="lt2" tx2="dk2" accent1="accent1" accent2="accent2" accent3="accent3" accent4="accent4" accent5="accent5" accent6="accent6" hlink="hlink" folHlink="folHlink"/>
  <p:notesStyle>
    <a:lvl1pPr marL="0" algn="l" defTabSz="914034" rtl="0" eaLnBrk="1" latinLnBrk="0" hangingPunct="1">
      <a:defRPr sz="1200" kern="1200">
        <a:solidFill>
          <a:schemeClr val="tx1"/>
        </a:solidFill>
        <a:latin typeface="+mn-lt"/>
        <a:ea typeface="+mn-ea"/>
        <a:cs typeface="+mn-cs"/>
      </a:defRPr>
    </a:lvl1pPr>
    <a:lvl2pPr marL="457017" algn="l" defTabSz="914034" rtl="0" eaLnBrk="1" latinLnBrk="0" hangingPunct="1">
      <a:defRPr sz="1200" kern="1200">
        <a:solidFill>
          <a:schemeClr val="tx1"/>
        </a:solidFill>
        <a:latin typeface="+mn-lt"/>
        <a:ea typeface="+mn-ea"/>
        <a:cs typeface="+mn-cs"/>
      </a:defRPr>
    </a:lvl2pPr>
    <a:lvl3pPr marL="914034" algn="l" defTabSz="914034" rtl="0" eaLnBrk="1" latinLnBrk="0" hangingPunct="1">
      <a:defRPr sz="1200" kern="1200">
        <a:solidFill>
          <a:schemeClr val="tx1"/>
        </a:solidFill>
        <a:latin typeface="+mn-lt"/>
        <a:ea typeface="+mn-ea"/>
        <a:cs typeface="+mn-cs"/>
      </a:defRPr>
    </a:lvl3pPr>
    <a:lvl4pPr marL="1371051" algn="l" defTabSz="914034" rtl="0" eaLnBrk="1" latinLnBrk="0" hangingPunct="1">
      <a:defRPr sz="1200" kern="1200">
        <a:solidFill>
          <a:schemeClr val="tx1"/>
        </a:solidFill>
        <a:latin typeface="+mn-lt"/>
        <a:ea typeface="+mn-ea"/>
        <a:cs typeface="+mn-cs"/>
      </a:defRPr>
    </a:lvl4pPr>
    <a:lvl5pPr marL="1828068" algn="l" defTabSz="914034" rtl="0" eaLnBrk="1" latinLnBrk="0" hangingPunct="1">
      <a:defRPr sz="1200" kern="1200">
        <a:solidFill>
          <a:schemeClr val="tx1"/>
        </a:solidFill>
        <a:latin typeface="+mn-lt"/>
        <a:ea typeface="+mn-ea"/>
        <a:cs typeface="+mn-cs"/>
      </a:defRPr>
    </a:lvl5pPr>
    <a:lvl6pPr marL="2285086" algn="l" defTabSz="914034" rtl="0" eaLnBrk="1" latinLnBrk="0" hangingPunct="1">
      <a:defRPr sz="1200" kern="1200">
        <a:solidFill>
          <a:schemeClr val="tx1"/>
        </a:solidFill>
        <a:latin typeface="+mn-lt"/>
        <a:ea typeface="+mn-ea"/>
        <a:cs typeface="+mn-cs"/>
      </a:defRPr>
    </a:lvl6pPr>
    <a:lvl7pPr marL="2742103" algn="l" defTabSz="914034" rtl="0" eaLnBrk="1" latinLnBrk="0" hangingPunct="1">
      <a:defRPr sz="1200" kern="1200">
        <a:solidFill>
          <a:schemeClr val="tx1"/>
        </a:solidFill>
        <a:latin typeface="+mn-lt"/>
        <a:ea typeface="+mn-ea"/>
        <a:cs typeface="+mn-cs"/>
      </a:defRPr>
    </a:lvl7pPr>
    <a:lvl8pPr marL="3199120" algn="l" defTabSz="914034" rtl="0" eaLnBrk="1" latinLnBrk="0" hangingPunct="1">
      <a:defRPr sz="1200" kern="1200">
        <a:solidFill>
          <a:schemeClr val="tx1"/>
        </a:solidFill>
        <a:latin typeface="+mn-lt"/>
        <a:ea typeface="+mn-ea"/>
        <a:cs typeface="+mn-cs"/>
      </a:defRPr>
    </a:lvl8pPr>
    <a:lvl9pPr marL="3656137" algn="l" defTabSz="91403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GV </a:t>
            </a:r>
            <a:r>
              <a:rPr lang="en-US" dirty="0" err="1" smtClean="0"/>
              <a:t>giải</a:t>
            </a:r>
            <a:r>
              <a:rPr lang="en-US" baseline="0" dirty="0" smtClean="0"/>
              <a:t> </a:t>
            </a:r>
            <a:r>
              <a:rPr lang="en-US" baseline="0" dirty="0" err="1" smtClean="0"/>
              <a:t>thích</a:t>
            </a:r>
            <a:r>
              <a:rPr lang="en-US" baseline="0" dirty="0" smtClean="0"/>
              <a:t> </a:t>
            </a:r>
            <a:r>
              <a:rPr lang="en-US" baseline="0" dirty="0" err="1" smtClean="0"/>
              <a:t>cho</a:t>
            </a:r>
            <a:r>
              <a:rPr lang="en-US" baseline="0" dirty="0" smtClean="0"/>
              <a:t> HS </a:t>
            </a:r>
            <a:r>
              <a:rPr lang="en-US" baseline="0" dirty="0" err="1" smtClean="0"/>
              <a:t>biết</a:t>
            </a:r>
            <a:r>
              <a:rPr lang="en-US" baseline="0" dirty="0" smtClean="0"/>
              <a:t>, </a:t>
            </a:r>
            <a:r>
              <a:rPr lang="en-US" baseline="0" dirty="0" err="1" smtClean="0"/>
              <a:t>lời</a:t>
            </a:r>
            <a:r>
              <a:rPr lang="en-US" baseline="0" dirty="0" smtClean="0"/>
              <a:t> </a:t>
            </a:r>
            <a:r>
              <a:rPr lang="en-US" baseline="0" dirty="0" err="1" smtClean="0"/>
              <a:t>thoại</a:t>
            </a:r>
            <a:r>
              <a:rPr lang="en-US" baseline="0" dirty="0" smtClean="0"/>
              <a:t> </a:t>
            </a:r>
            <a:r>
              <a:rPr lang="en-US" baseline="0" dirty="0" err="1" smtClean="0"/>
              <a:t>của</a:t>
            </a:r>
            <a:r>
              <a:rPr lang="en-US" baseline="0" dirty="0" smtClean="0"/>
              <a:t> </a:t>
            </a:r>
            <a:r>
              <a:rPr lang="en-US" baseline="0" dirty="0" err="1" smtClean="0"/>
              <a:t>nhân</a:t>
            </a:r>
            <a:r>
              <a:rPr lang="en-US" baseline="0" dirty="0" smtClean="0"/>
              <a:t> </a:t>
            </a:r>
            <a:r>
              <a:rPr lang="en-US" baseline="0" dirty="0" err="1" smtClean="0"/>
              <a:t>vật</a:t>
            </a:r>
            <a:r>
              <a:rPr lang="en-US" baseline="0" dirty="0" smtClean="0"/>
              <a:t> </a:t>
            </a:r>
            <a:r>
              <a:rPr lang="en-US" baseline="0" dirty="0" err="1" smtClean="0"/>
              <a:t>thì</a:t>
            </a:r>
            <a:r>
              <a:rPr lang="en-US" baseline="0" dirty="0" smtClean="0"/>
              <a:t> </a:t>
            </a:r>
            <a:r>
              <a:rPr lang="en-US" baseline="0" dirty="0" err="1" smtClean="0"/>
              <a:t>xuống</a:t>
            </a:r>
            <a:r>
              <a:rPr lang="en-US" baseline="0" dirty="0" smtClean="0"/>
              <a:t> </a:t>
            </a:r>
            <a:r>
              <a:rPr lang="en-US" baseline="0" dirty="0" err="1" smtClean="0"/>
              <a:t>dòng</a:t>
            </a:r>
            <a:r>
              <a:rPr lang="en-US" baseline="0" dirty="0" smtClean="0"/>
              <a:t> </a:t>
            </a:r>
            <a:r>
              <a:rPr lang="en-US" baseline="0" dirty="0" err="1" smtClean="0"/>
              <a:t>và</a:t>
            </a:r>
            <a:r>
              <a:rPr lang="en-US" baseline="0" dirty="0" smtClean="0"/>
              <a:t> </a:t>
            </a:r>
            <a:r>
              <a:rPr lang="en-US" baseline="0" dirty="0" err="1" smtClean="0"/>
              <a:t>có</a:t>
            </a:r>
            <a:r>
              <a:rPr lang="en-US" baseline="0" dirty="0" smtClean="0"/>
              <a:t> </a:t>
            </a:r>
            <a:r>
              <a:rPr lang="en-US" baseline="0" dirty="0" err="1" smtClean="0"/>
              <a:t>dấu</a:t>
            </a:r>
            <a:r>
              <a:rPr lang="en-US" baseline="0" dirty="0" smtClean="0"/>
              <a:t> </a:t>
            </a:r>
            <a:r>
              <a:rPr lang="en-US" baseline="0" dirty="0" err="1" smtClean="0"/>
              <a:t>gạch</a:t>
            </a:r>
            <a:r>
              <a:rPr lang="en-US" baseline="0" dirty="0" smtClean="0"/>
              <a:t> </a:t>
            </a:r>
            <a:r>
              <a:rPr lang="en-US" baseline="0" dirty="0" err="1" smtClean="0"/>
              <a:t>ngang</a:t>
            </a:r>
            <a:r>
              <a:rPr lang="en-US" baseline="0" dirty="0" smtClean="0"/>
              <a:t> ở </a:t>
            </a:r>
            <a:r>
              <a:rPr lang="en-US" baseline="0" dirty="0" err="1" smtClean="0"/>
              <a:t>đầu</a:t>
            </a:r>
            <a:r>
              <a:rPr lang="en-US" baseline="0" dirty="0" smtClean="0"/>
              <a:t> </a:t>
            </a:r>
            <a:r>
              <a:rPr lang="en-US" baseline="0" dirty="0" err="1" smtClean="0"/>
              <a:t>dòng</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AFEA3F6-B450-4284-BB2C-4DA94784FDB0}" type="slidenum">
              <a:rPr lang="en-US" smtClean="0"/>
              <a:t>4</a:t>
            </a:fld>
            <a:endParaRPr lang="en-US"/>
          </a:p>
        </p:txBody>
      </p:sp>
    </p:spTree>
    <p:extLst>
      <p:ext uri="{BB962C8B-B14F-4D97-AF65-F5344CB8AC3E}">
        <p14:creationId xmlns:p14="http://schemas.microsoft.com/office/powerpoint/2010/main" val="1431213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Giáo</a:t>
            </a:r>
            <a:r>
              <a:rPr lang="en-US" baseline="0" smtClean="0"/>
              <a:t> viên chủ động giải thích từ khó, cho hs luyện đọc từ. Từ khó có thể linh động theo vùng miền, không nhất thiết dạy theo giáo án soạn sẵn.</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5</a:t>
            </a:fld>
            <a:endParaRPr lang="en-US"/>
          </a:p>
        </p:txBody>
      </p:sp>
    </p:spTree>
    <p:extLst>
      <p:ext uri="{BB962C8B-B14F-4D97-AF65-F5344CB8AC3E}">
        <p14:creationId xmlns:p14="http://schemas.microsoft.com/office/powerpoint/2010/main" val="22058044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Gọi</a:t>
            </a:r>
            <a:r>
              <a:rPr lang="en-US" baseline="0" smtClean="0"/>
              <a:t> HS đọc lại bài</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10</a:t>
            </a:fld>
            <a:endParaRPr lang="en-US"/>
          </a:p>
        </p:txBody>
      </p:sp>
    </p:spTree>
    <p:extLst>
      <p:ext uri="{BB962C8B-B14F-4D97-AF65-F5344CB8AC3E}">
        <p14:creationId xmlns:p14="http://schemas.microsoft.com/office/powerpoint/2010/main" val="23454543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a:t>
            </a:r>
            <a:r>
              <a:rPr lang="en-US" baseline="0" smtClean="0"/>
              <a:t> hãy nghe hs nói câu này nhé. Sẽ rất hạnh phúc khi nghe hs kể đấy ạ</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13</a:t>
            </a:fld>
            <a:endParaRPr lang="en-US"/>
          </a:p>
        </p:txBody>
      </p:sp>
    </p:spTree>
    <p:extLst>
      <p:ext uri="{BB962C8B-B14F-4D97-AF65-F5344CB8AC3E}">
        <p14:creationId xmlns:p14="http://schemas.microsoft.com/office/powerpoint/2010/main" val="2452537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GV hướng</a:t>
            </a:r>
            <a:r>
              <a:rPr lang="en-US" baseline="0" smtClean="0"/>
              <a:t> dẫn hs đồ chữ hoa N. GV hỏi để khai thác cho HS hiểu kĩ thuật viết (chữ đầu câu viết hoa, cuối câu có dấu chấm, khoảng cách các chữ bằng 1 con chữ o…)</a:t>
            </a:r>
            <a:endParaRPr lang="en-US"/>
          </a:p>
        </p:txBody>
      </p:sp>
      <p:sp>
        <p:nvSpPr>
          <p:cNvPr id="4" name="Slide Number Placeholder 3"/>
          <p:cNvSpPr>
            <a:spLocks noGrp="1"/>
          </p:cNvSpPr>
          <p:nvPr>
            <p:ph type="sldNum" sz="quarter" idx="10"/>
          </p:nvPr>
        </p:nvSpPr>
        <p:spPr/>
        <p:txBody>
          <a:bodyPr/>
          <a:lstStyle/>
          <a:p>
            <a:fld id="{7AFEA3F6-B450-4284-BB2C-4DA94784FDB0}" type="slidenum">
              <a:rPr lang="en-US" smtClean="0"/>
              <a:t>14</a:t>
            </a:fld>
            <a:endParaRPr lang="en-US"/>
          </a:p>
        </p:txBody>
      </p:sp>
    </p:spTree>
    <p:extLst>
      <p:ext uri="{BB962C8B-B14F-4D97-AF65-F5344CB8AC3E}">
        <p14:creationId xmlns:p14="http://schemas.microsoft.com/office/powerpoint/2010/main" val="236544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1"/>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6955" indent="0" algn="ctr">
              <a:buNone/>
              <a:defRPr>
                <a:solidFill>
                  <a:schemeClr val="tx1">
                    <a:tint val="75000"/>
                  </a:schemeClr>
                </a:solidFill>
              </a:defRPr>
            </a:lvl2pPr>
            <a:lvl3pPr marL="913910" indent="0" algn="ctr">
              <a:buNone/>
              <a:defRPr>
                <a:solidFill>
                  <a:schemeClr val="tx1">
                    <a:tint val="75000"/>
                  </a:schemeClr>
                </a:solidFill>
              </a:defRPr>
            </a:lvl3pPr>
            <a:lvl4pPr marL="1370865" indent="0" algn="ctr">
              <a:buNone/>
              <a:defRPr>
                <a:solidFill>
                  <a:schemeClr val="tx1">
                    <a:tint val="75000"/>
                  </a:schemeClr>
                </a:solidFill>
              </a:defRPr>
            </a:lvl4pPr>
            <a:lvl5pPr marL="1827821" indent="0" algn="ctr">
              <a:buNone/>
              <a:defRPr>
                <a:solidFill>
                  <a:schemeClr val="tx1">
                    <a:tint val="75000"/>
                  </a:schemeClr>
                </a:solidFill>
              </a:defRPr>
            </a:lvl5pPr>
            <a:lvl6pPr marL="2284776" indent="0" algn="ctr">
              <a:buNone/>
              <a:defRPr>
                <a:solidFill>
                  <a:schemeClr val="tx1">
                    <a:tint val="75000"/>
                  </a:schemeClr>
                </a:solidFill>
              </a:defRPr>
            </a:lvl6pPr>
            <a:lvl7pPr marL="2741731" indent="0" algn="ctr">
              <a:buNone/>
              <a:defRPr>
                <a:solidFill>
                  <a:schemeClr val="tx1">
                    <a:tint val="75000"/>
                  </a:schemeClr>
                </a:solidFill>
              </a:defRPr>
            </a:lvl7pPr>
            <a:lvl8pPr marL="3198686" indent="0" algn="ctr">
              <a:buNone/>
              <a:defRPr>
                <a:solidFill>
                  <a:schemeClr val="tx1">
                    <a:tint val="75000"/>
                  </a:schemeClr>
                </a:solidFill>
              </a:defRPr>
            </a:lvl8pPr>
            <a:lvl9pPr marL="365564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26957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508913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1106682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EF851F-4C9B-4ED8-A706-7687066F5A2C}"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82057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6955" indent="0">
              <a:buNone/>
              <a:defRPr sz="1800">
                <a:solidFill>
                  <a:schemeClr val="tx1">
                    <a:tint val="75000"/>
                  </a:schemeClr>
                </a:solidFill>
              </a:defRPr>
            </a:lvl2pPr>
            <a:lvl3pPr marL="913910" indent="0">
              <a:buNone/>
              <a:defRPr sz="1600">
                <a:solidFill>
                  <a:schemeClr val="tx1">
                    <a:tint val="75000"/>
                  </a:schemeClr>
                </a:solidFill>
              </a:defRPr>
            </a:lvl3pPr>
            <a:lvl4pPr marL="1370865" indent="0">
              <a:buNone/>
              <a:defRPr sz="1400">
                <a:solidFill>
                  <a:schemeClr val="tx1">
                    <a:tint val="75000"/>
                  </a:schemeClr>
                </a:solidFill>
              </a:defRPr>
            </a:lvl4pPr>
            <a:lvl5pPr marL="1827821" indent="0">
              <a:buNone/>
              <a:defRPr sz="1400">
                <a:solidFill>
                  <a:schemeClr val="tx1">
                    <a:tint val="75000"/>
                  </a:schemeClr>
                </a:solidFill>
              </a:defRPr>
            </a:lvl5pPr>
            <a:lvl6pPr marL="2284776" indent="0">
              <a:buNone/>
              <a:defRPr sz="1400">
                <a:solidFill>
                  <a:schemeClr val="tx1">
                    <a:tint val="75000"/>
                  </a:schemeClr>
                </a:solidFill>
              </a:defRPr>
            </a:lvl6pPr>
            <a:lvl7pPr marL="2741731" indent="0">
              <a:buNone/>
              <a:defRPr sz="1400">
                <a:solidFill>
                  <a:schemeClr val="tx1">
                    <a:tint val="75000"/>
                  </a:schemeClr>
                </a:solidFill>
              </a:defRPr>
            </a:lvl7pPr>
            <a:lvl8pPr marL="3198686" indent="0">
              <a:buNone/>
              <a:defRPr sz="1400">
                <a:solidFill>
                  <a:schemeClr val="tx1">
                    <a:tint val="75000"/>
                  </a:schemeClr>
                </a:solidFill>
              </a:defRPr>
            </a:lvl8pPr>
            <a:lvl9pPr marL="365564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EF851F-4C9B-4ED8-A706-7687066F5A2C}" type="datetimeFigureOut">
              <a:rPr lang="en-US" smtClean="0"/>
              <a:t>14/01/2022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560170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EF851F-4C9B-4ED8-A706-7687066F5A2C}" type="datetimeFigureOut">
              <a:rPr lang="en-US" smtClean="0"/>
              <a:t>14/01/2022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88020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6955" indent="0">
              <a:buNone/>
              <a:defRPr sz="2000" b="1"/>
            </a:lvl2pPr>
            <a:lvl3pPr marL="913910" indent="0">
              <a:buNone/>
              <a:defRPr sz="1800" b="1"/>
            </a:lvl3pPr>
            <a:lvl4pPr marL="1370865" indent="0">
              <a:buNone/>
              <a:defRPr sz="1600" b="1"/>
            </a:lvl4pPr>
            <a:lvl5pPr marL="1827821" indent="0">
              <a:buNone/>
              <a:defRPr sz="1600" b="1"/>
            </a:lvl5pPr>
            <a:lvl6pPr marL="2284776" indent="0">
              <a:buNone/>
              <a:defRPr sz="1600" b="1"/>
            </a:lvl6pPr>
            <a:lvl7pPr marL="2741731" indent="0">
              <a:buNone/>
              <a:defRPr sz="1600" b="1"/>
            </a:lvl7pPr>
            <a:lvl8pPr marL="3198686" indent="0">
              <a:buNone/>
              <a:defRPr sz="1600" b="1"/>
            </a:lvl8pPr>
            <a:lvl9pPr marL="365564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EF851F-4C9B-4ED8-A706-7687066F5A2C}" type="datetimeFigureOut">
              <a:rPr lang="en-US" smtClean="0"/>
              <a:t>14/01/2022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820699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EF851F-4C9B-4ED8-A706-7687066F5A2C}" type="datetimeFigureOut">
              <a:rPr lang="en-US" smtClean="0"/>
              <a:t>14/01/2022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7571970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EF851F-4C9B-4ED8-A706-7687066F5A2C}" type="datetimeFigureOut">
              <a:rPr lang="en-US" smtClean="0"/>
              <a:t>14/01/2022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35887494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076327"/>
            <a:ext cx="3008313" cy="351829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3228783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6955" indent="0">
              <a:buNone/>
              <a:defRPr sz="2800"/>
            </a:lvl2pPr>
            <a:lvl3pPr marL="913910" indent="0">
              <a:buNone/>
              <a:defRPr sz="2400"/>
            </a:lvl3pPr>
            <a:lvl4pPr marL="1370865" indent="0">
              <a:buNone/>
              <a:defRPr sz="2000"/>
            </a:lvl4pPr>
            <a:lvl5pPr marL="1827821" indent="0">
              <a:buNone/>
              <a:defRPr sz="2000"/>
            </a:lvl5pPr>
            <a:lvl6pPr marL="2284776" indent="0">
              <a:buNone/>
              <a:defRPr sz="2000"/>
            </a:lvl6pPr>
            <a:lvl7pPr marL="2741731" indent="0">
              <a:buNone/>
              <a:defRPr sz="2000"/>
            </a:lvl7pPr>
            <a:lvl8pPr marL="3198686" indent="0">
              <a:buNone/>
              <a:defRPr sz="2000"/>
            </a:lvl8pPr>
            <a:lvl9pPr marL="3655641"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6955" indent="0">
              <a:buNone/>
              <a:defRPr sz="1200"/>
            </a:lvl2pPr>
            <a:lvl3pPr marL="913910" indent="0">
              <a:buNone/>
              <a:defRPr sz="1000"/>
            </a:lvl3pPr>
            <a:lvl4pPr marL="1370865" indent="0">
              <a:buNone/>
              <a:defRPr sz="900"/>
            </a:lvl4pPr>
            <a:lvl5pPr marL="1827821" indent="0">
              <a:buNone/>
              <a:defRPr sz="900"/>
            </a:lvl5pPr>
            <a:lvl6pPr marL="2284776" indent="0">
              <a:buNone/>
              <a:defRPr sz="900"/>
            </a:lvl6pPr>
            <a:lvl7pPr marL="2741731" indent="0">
              <a:buNone/>
              <a:defRPr sz="900"/>
            </a:lvl7pPr>
            <a:lvl8pPr marL="3198686" indent="0">
              <a:buNone/>
              <a:defRPr sz="900"/>
            </a:lvl8pPr>
            <a:lvl9pPr marL="365564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EF851F-4C9B-4ED8-A706-7687066F5A2C}" type="datetimeFigureOut">
              <a:rPr lang="en-US" smtClean="0"/>
              <a:t>14/01/2022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F2045C-80A1-433A-B3B9-3018D210B466}" type="slidenum">
              <a:rPr lang="en-US" smtClean="0"/>
              <a:t>‹#›</a:t>
            </a:fld>
            <a:endParaRPr lang="en-US"/>
          </a:p>
        </p:txBody>
      </p:sp>
    </p:spTree>
    <p:extLst>
      <p:ext uri="{BB962C8B-B14F-4D97-AF65-F5344CB8AC3E}">
        <p14:creationId xmlns:p14="http://schemas.microsoft.com/office/powerpoint/2010/main" val="22324270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391" tIns="45696" rIns="91391" bIns="4569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391" tIns="45696" rIns="91391" bIns="4569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391" tIns="45696" rIns="91391" bIns="45696" rtlCol="0" anchor="ctr"/>
          <a:lstStyle>
            <a:lvl1pPr algn="l">
              <a:defRPr sz="1200">
                <a:solidFill>
                  <a:schemeClr val="tx1">
                    <a:tint val="75000"/>
                  </a:schemeClr>
                </a:solidFill>
              </a:defRPr>
            </a:lvl1pPr>
          </a:lstStyle>
          <a:p>
            <a:fld id="{4CEF851F-4C9B-4ED8-A706-7687066F5A2C}" type="datetimeFigureOut">
              <a:rPr lang="en-US" smtClean="0"/>
              <a:t>14/01/2022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391" tIns="45696" rIns="91391" bIns="45696"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391" tIns="45696" rIns="91391" bIns="45696" rtlCol="0" anchor="ctr"/>
          <a:lstStyle>
            <a:lvl1pPr algn="r">
              <a:defRPr sz="1200">
                <a:solidFill>
                  <a:schemeClr val="tx1">
                    <a:tint val="75000"/>
                  </a:schemeClr>
                </a:solidFill>
              </a:defRPr>
            </a:lvl1pPr>
          </a:lstStyle>
          <a:p>
            <a:fld id="{46F2045C-80A1-433A-B3B9-3018D210B466}" type="slidenum">
              <a:rPr lang="en-US" smtClean="0"/>
              <a:t>‹#›</a:t>
            </a:fld>
            <a:endParaRPr lang="en-US"/>
          </a:p>
        </p:txBody>
      </p:sp>
    </p:spTree>
    <p:extLst>
      <p:ext uri="{BB962C8B-B14F-4D97-AF65-F5344CB8AC3E}">
        <p14:creationId xmlns:p14="http://schemas.microsoft.com/office/powerpoint/2010/main" val="12181778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3910" rtl="0" eaLnBrk="1" latinLnBrk="0" hangingPunct="1">
        <a:spcBef>
          <a:spcPct val="0"/>
        </a:spcBef>
        <a:buNone/>
        <a:defRPr sz="4400" kern="1200">
          <a:solidFill>
            <a:schemeClr val="tx1"/>
          </a:solidFill>
          <a:latin typeface="+mj-lt"/>
          <a:ea typeface="+mj-ea"/>
          <a:cs typeface="+mj-cs"/>
        </a:defRPr>
      </a:lvl1pPr>
    </p:titleStyle>
    <p:bodyStyle>
      <a:lvl1pPr marL="342716" indent="-342716" algn="l" defTabSz="91391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552" indent="-285597" algn="l" defTabSz="91391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388" indent="-228478" algn="l" defTabSz="91391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59934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629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3253"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0208"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7164"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4119" indent="-228478" algn="l" defTabSz="91391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3910" rtl="0" eaLnBrk="1" latinLnBrk="0" hangingPunct="1">
        <a:defRPr sz="1800" kern="1200">
          <a:solidFill>
            <a:schemeClr val="tx1"/>
          </a:solidFill>
          <a:latin typeface="+mn-lt"/>
          <a:ea typeface="+mn-ea"/>
          <a:cs typeface="+mn-cs"/>
        </a:defRPr>
      </a:lvl1pPr>
      <a:lvl2pPr marL="456955" algn="l" defTabSz="913910" rtl="0" eaLnBrk="1" latinLnBrk="0" hangingPunct="1">
        <a:defRPr sz="1800" kern="1200">
          <a:solidFill>
            <a:schemeClr val="tx1"/>
          </a:solidFill>
          <a:latin typeface="+mn-lt"/>
          <a:ea typeface="+mn-ea"/>
          <a:cs typeface="+mn-cs"/>
        </a:defRPr>
      </a:lvl2pPr>
      <a:lvl3pPr marL="913910" algn="l" defTabSz="913910" rtl="0" eaLnBrk="1" latinLnBrk="0" hangingPunct="1">
        <a:defRPr sz="1800" kern="1200">
          <a:solidFill>
            <a:schemeClr val="tx1"/>
          </a:solidFill>
          <a:latin typeface="+mn-lt"/>
          <a:ea typeface="+mn-ea"/>
          <a:cs typeface="+mn-cs"/>
        </a:defRPr>
      </a:lvl3pPr>
      <a:lvl4pPr marL="1370865" algn="l" defTabSz="913910" rtl="0" eaLnBrk="1" latinLnBrk="0" hangingPunct="1">
        <a:defRPr sz="1800" kern="1200">
          <a:solidFill>
            <a:schemeClr val="tx1"/>
          </a:solidFill>
          <a:latin typeface="+mn-lt"/>
          <a:ea typeface="+mn-ea"/>
          <a:cs typeface="+mn-cs"/>
        </a:defRPr>
      </a:lvl4pPr>
      <a:lvl5pPr marL="1827821" algn="l" defTabSz="913910" rtl="0" eaLnBrk="1" latinLnBrk="0" hangingPunct="1">
        <a:defRPr sz="1800" kern="1200">
          <a:solidFill>
            <a:schemeClr val="tx1"/>
          </a:solidFill>
          <a:latin typeface="+mn-lt"/>
          <a:ea typeface="+mn-ea"/>
          <a:cs typeface="+mn-cs"/>
        </a:defRPr>
      </a:lvl5pPr>
      <a:lvl6pPr marL="2284776" algn="l" defTabSz="913910" rtl="0" eaLnBrk="1" latinLnBrk="0" hangingPunct="1">
        <a:defRPr sz="1800" kern="1200">
          <a:solidFill>
            <a:schemeClr val="tx1"/>
          </a:solidFill>
          <a:latin typeface="+mn-lt"/>
          <a:ea typeface="+mn-ea"/>
          <a:cs typeface="+mn-cs"/>
        </a:defRPr>
      </a:lvl6pPr>
      <a:lvl7pPr marL="2741731" algn="l" defTabSz="913910" rtl="0" eaLnBrk="1" latinLnBrk="0" hangingPunct="1">
        <a:defRPr sz="1800" kern="1200">
          <a:solidFill>
            <a:schemeClr val="tx1"/>
          </a:solidFill>
          <a:latin typeface="+mn-lt"/>
          <a:ea typeface="+mn-ea"/>
          <a:cs typeface="+mn-cs"/>
        </a:defRPr>
      </a:lvl7pPr>
      <a:lvl8pPr marL="3198686" algn="l" defTabSz="913910" rtl="0" eaLnBrk="1" latinLnBrk="0" hangingPunct="1">
        <a:defRPr sz="1800" kern="1200">
          <a:solidFill>
            <a:schemeClr val="tx1"/>
          </a:solidFill>
          <a:latin typeface="+mn-lt"/>
          <a:ea typeface="+mn-ea"/>
          <a:cs typeface="+mn-cs"/>
        </a:defRPr>
      </a:lvl8pPr>
      <a:lvl9pPr marL="3655641" algn="l" defTabSz="91391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Flowchart: Document 17"/>
          <p:cNvSpPr/>
          <p:nvPr/>
        </p:nvSpPr>
        <p:spPr>
          <a:xfrm>
            <a:off x="-17799" y="-14642"/>
            <a:ext cx="9252641" cy="1943558"/>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469 w 21676"/>
              <a:gd name="connsiteY4" fmla="*/ 23038 h 23225"/>
              <a:gd name="connsiteX5" fmla="*/ 1 w 21676"/>
              <a:gd name="connsiteY5" fmla="*/ 20416 h 23225"/>
              <a:gd name="connsiteX6" fmla="*/ 76 w 21676"/>
              <a:gd name="connsiteY6" fmla="*/ 0 h 23225"/>
              <a:gd name="connsiteX0" fmla="*/ 76 w 21676"/>
              <a:gd name="connsiteY0" fmla="*/ 0 h 23225"/>
              <a:gd name="connsiteX1" fmla="*/ 21676 w 21676"/>
              <a:gd name="connsiteY1" fmla="*/ 0 h 23225"/>
              <a:gd name="connsiteX2" fmla="*/ 21625 w 21676"/>
              <a:gd name="connsiteY2" fmla="*/ 18938 h 23225"/>
              <a:gd name="connsiteX3" fmla="*/ 17591 w 21676"/>
              <a:gd name="connsiteY3" fmla="*/ 19806 h 23225"/>
              <a:gd name="connsiteX4" fmla="*/ 8290 w 21676"/>
              <a:gd name="connsiteY4" fmla="*/ 23038 h 23225"/>
              <a:gd name="connsiteX5" fmla="*/ 1 w 21676"/>
              <a:gd name="connsiteY5" fmla="*/ 20416 h 23225"/>
              <a:gd name="connsiteX6" fmla="*/ 76 w 21676"/>
              <a:gd name="connsiteY6" fmla="*/ 0 h 23225"/>
              <a:gd name="connsiteX0" fmla="*/ 76 w 21676"/>
              <a:gd name="connsiteY0" fmla="*/ 0 h 23054"/>
              <a:gd name="connsiteX1" fmla="*/ 21676 w 21676"/>
              <a:gd name="connsiteY1" fmla="*/ 0 h 23054"/>
              <a:gd name="connsiteX2" fmla="*/ 21625 w 21676"/>
              <a:gd name="connsiteY2" fmla="*/ 18938 h 23054"/>
              <a:gd name="connsiteX3" fmla="*/ 17591 w 21676"/>
              <a:gd name="connsiteY3" fmla="*/ 19806 h 23054"/>
              <a:gd name="connsiteX4" fmla="*/ 8290 w 21676"/>
              <a:gd name="connsiteY4" fmla="*/ 23038 h 23054"/>
              <a:gd name="connsiteX5" fmla="*/ 1 w 21676"/>
              <a:gd name="connsiteY5" fmla="*/ 20416 h 23054"/>
              <a:gd name="connsiteX6" fmla="*/ 76 w 21676"/>
              <a:gd name="connsiteY6" fmla="*/ 0 h 23054"/>
              <a:gd name="connsiteX0" fmla="*/ 76 w 21676"/>
              <a:gd name="connsiteY0" fmla="*/ 0 h 23038"/>
              <a:gd name="connsiteX1" fmla="*/ 21676 w 21676"/>
              <a:gd name="connsiteY1" fmla="*/ 0 h 23038"/>
              <a:gd name="connsiteX2" fmla="*/ 21625 w 21676"/>
              <a:gd name="connsiteY2" fmla="*/ 18938 h 23038"/>
              <a:gd name="connsiteX3" fmla="*/ 17591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8938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38"/>
              <a:gd name="connsiteX1" fmla="*/ 21676 w 21676"/>
              <a:gd name="connsiteY1" fmla="*/ 0 h 23038"/>
              <a:gd name="connsiteX2" fmla="*/ 21625 w 21676"/>
              <a:gd name="connsiteY2" fmla="*/ 19390 h 23038"/>
              <a:gd name="connsiteX3" fmla="*/ 18037 w 21676"/>
              <a:gd name="connsiteY3" fmla="*/ 19806 h 23038"/>
              <a:gd name="connsiteX4" fmla="*/ 8290 w 21676"/>
              <a:gd name="connsiteY4" fmla="*/ 23038 h 23038"/>
              <a:gd name="connsiteX5" fmla="*/ 1 w 21676"/>
              <a:gd name="connsiteY5" fmla="*/ 20416 h 23038"/>
              <a:gd name="connsiteX6" fmla="*/ 76 w 21676"/>
              <a:gd name="connsiteY6" fmla="*/ 0 h 23038"/>
              <a:gd name="connsiteX0" fmla="*/ 76 w 21676"/>
              <a:gd name="connsiteY0" fmla="*/ 0 h 23075"/>
              <a:gd name="connsiteX1" fmla="*/ 21676 w 21676"/>
              <a:gd name="connsiteY1" fmla="*/ 0 h 23075"/>
              <a:gd name="connsiteX2" fmla="*/ 21625 w 21676"/>
              <a:gd name="connsiteY2" fmla="*/ 19390 h 23075"/>
              <a:gd name="connsiteX3" fmla="*/ 18037 w 21676"/>
              <a:gd name="connsiteY3" fmla="*/ 19806 h 23075"/>
              <a:gd name="connsiteX4" fmla="*/ 8290 w 21676"/>
              <a:gd name="connsiteY4" fmla="*/ 23038 h 23075"/>
              <a:gd name="connsiteX5" fmla="*/ 1 w 21676"/>
              <a:gd name="connsiteY5" fmla="*/ 20416 h 23075"/>
              <a:gd name="connsiteX6" fmla="*/ 76 w 21676"/>
              <a:gd name="connsiteY6" fmla="*/ 0 h 2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075">
                <a:moveTo>
                  <a:pt x="76" y="0"/>
                </a:moveTo>
                <a:lnTo>
                  <a:pt x="21676" y="0"/>
                </a:lnTo>
                <a:cubicBezTo>
                  <a:pt x="21642" y="5302"/>
                  <a:pt x="21659" y="14088"/>
                  <a:pt x="21625" y="19390"/>
                </a:cubicBezTo>
                <a:cubicBezTo>
                  <a:pt x="19315" y="19388"/>
                  <a:pt x="20217" y="19028"/>
                  <a:pt x="18037" y="19806"/>
                </a:cubicBezTo>
                <a:cubicBezTo>
                  <a:pt x="15320" y="20859"/>
                  <a:pt x="10963" y="22677"/>
                  <a:pt x="8290" y="23038"/>
                </a:cubicBezTo>
                <a:cubicBezTo>
                  <a:pt x="5677" y="23406"/>
                  <a:pt x="1035" y="20921"/>
                  <a:pt x="1" y="20416"/>
                </a:cubicBezTo>
                <a:cubicBezTo>
                  <a:pt x="-16" y="15915"/>
                  <a:pt x="93" y="4501"/>
                  <a:pt x="76" y="0"/>
                </a:cubicBezTo>
                <a:close/>
              </a:path>
            </a:pathLst>
          </a:cu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18" name="Flowchart: Document 17"/>
          <p:cNvSpPr/>
          <p:nvPr/>
        </p:nvSpPr>
        <p:spPr>
          <a:xfrm>
            <a:off x="-43199" y="10758"/>
            <a:ext cx="9252641" cy="177722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17322"/>
              <a:gd name="connsiteX1" fmla="*/ 21600 w 21600"/>
              <a:gd name="connsiteY1" fmla="*/ 0 h 17322"/>
              <a:gd name="connsiteX2" fmla="*/ 21600 w 21600"/>
              <a:gd name="connsiteY2" fmla="*/ 17322 h 17322"/>
              <a:gd name="connsiteX3" fmla="*/ 50 w 21600"/>
              <a:gd name="connsiteY3" fmla="*/ 13503 h 17322"/>
              <a:gd name="connsiteX4" fmla="*/ 0 w 21600"/>
              <a:gd name="connsiteY4" fmla="*/ 0 h 17322"/>
              <a:gd name="connsiteX0" fmla="*/ 0 w 21600"/>
              <a:gd name="connsiteY0" fmla="*/ 0 h 18888"/>
              <a:gd name="connsiteX1" fmla="*/ 21600 w 21600"/>
              <a:gd name="connsiteY1" fmla="*/ 0 h 18888"/>
              <a:gd name="connsiteX2" fmla="*/ 21600 w 21600"/>
              <a:gd name="connsiteY2" fmla="*/ 17322 h 18888"/>
              <a:gd name="connsiteX3" fmla="*/ 50 w 21600"/>
              <a:gd name="connsiteY3" fmla="*/ 13503 h 18888"/>
              <a:gd name="connsiteX4" fmla="*/ 0 w 21600"/>
              <a:gd name="connsiteY4" fmla="*/ 0 h 18888"/>
              <a:gd name="connsiteX0" fmla="*/ 0 w 21600"/>
              <a:gd name="connsiteY0" fmla="*/ 0 h 18322"/>
              <a:gd name="connsiteX1" fmla="*/ 21600 w 21600"/>
              <a:gd name="connsiteY1" fmla="*/ 0 h 18322"/>
              <a:gd name="connsiteX2" fmla="*/ 21600 w 21600"/>
              <a:gd name="connsiteY2" fmla="*/ 17322 h 18322"/>
              <a:gd name="connsiteX3" fmla="*/ 15726 w 21600"/>
              <a:gd name="connsiteY3" fmla="*/ 14955 h 18322"/>
              <a:gd name="connsiteX4" fmla="*/ 50 w 21600"/>
              <a:gd name="connsiteY4" fmla="*/ 13503 h 18322"/>
              <a:gd name="connsiteX5" fmla="*/ 0 w 21600"/>
              <a:gd name="connsiteY5" fmla="*/ 0 h 18322"/>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600 w 21600"/>
              <a:gd name="connsiteY2" fmla="*/ 17322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400"/>
              <a:gd name="connsiteX1" fmla="*/ 21600 w 21600"/>
              <a:gd name="connsiteY1" fmla="*/ 0 h 18400"/>
              <a:gd name="connsiteX2" fmla="*/ 21499 w 21600"/>
              <a:gd name="connsiteY2" fmla="*/ 15907 h 18400"/>
              <a:gd name="connsiteX3" fmla="*/ 15726 w 21600"/>
              <a:gd name="connsiteY3" fmla="*/ 14955 h 18400"/>
              <a:gd name="connsiteX4" fmla="*/ 5570 w 21600"/>
              <a:gd name="connsiteY4" fmla="*/ 18390 h 18400"/>
              <a:gd name="connsiteX5" fmla="*/ 50 w 21600"/>
              <a:gd name="connsiteY5" fmla="*/ 13503 h 18400"/>
              <a:gd name="connsiteX6" fmla="*/ 0 w 21600"/>
              <a:gd name="connsiteY6" fmla="*/ 0 h 18400"/>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955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8736"/>
              <a:gd name="connsiteX1" fmla="*/ 21600 w 21600"/>
              <a:gd name="connsiteY1" fmla="*/ 0 h 18736"/>
              <a:gd name="connsiteX2" fmla="*/ 21524 w 21600"/>
              <a:gd name="connsiteY2" fmla="*/ 18736 h 18736"/>
              <a:gd name="connsiteX3" fmla="*/ 15726 w 21600"/>
              <a:gd name="connsiteY3" fmla="*/ 14147 h 18736"/>
              <a:gd name="connsiteX4" fmla="*/ 5570 w 21600"/>
              <a:gd name="connsiteY4" fmla="*/ 18390 h 18736"/>
              <a:gd name="connsiteX5" fmla="*/ 50 w 21600"/>
              <a:gd name="connsiteY5" fmla="*/ 13503 h 18736"/>
              <a:gd name="connsiteX6" fmla="*/ 0 w 21600"/>
              <a:gd name="connsiteY6" fmla="*/ 0 h 18736"/>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50 w 21600"/>
              <a:gd name="connsiteY5" fmla="*/ 1350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19811"/>
              <a:gd name="connsiteX1" fmla="*/ 21600 w 21600"/>
              <a:gd name="connsiteY1" fmla="*/ 0 h 19811"/>
              <a:gd name="connsiteX2" fmla="*/ 21524 w 21600"/>
              <a:gd name="connsiteY2" fmla="*/ 18736 h 19811"/>
              <a:gd name="connsiteX3" fmla="*/ 15726 w 21600"/>
              <a:gd name="connsiteY3" fmla="*/ 14147 h 19811"/>
              <a:gd name="connsiteX4" fmla="*/ 5545 w 21600"/>
              <a:gd name="connsiteY4" fmla="*/ 19805 h 19811"/>
              <a:gd name="connsiteX5" fmla="*/ 25 w 21600"/>
              <a:gd name="connsiteY5" fmla="*/ 17343 h 19811"/>
              <a:gd name="connsiteX6" fmla="*/ 0 w 21600"/>
              <a:gd name="connsiteY6" fmla="*/ 0 h 19811"/>
              <a:gd name="connsiteX0" fmla="*/ 0 w 21600"/>
              <a:gd name="connsiteY0" fmla="*/ 0 h 20417"/>
              <a:gd name="connsiteX1" fmla="*/ 21600 w 21600"/>
              <a:gd name="connsiteY1" fmla="*/ 0 h 20417"/>
              <a:gd name="connsiteX2" fmla="*/ 21524 w 21600"/>
              <a:gd name="connsiteY2" fmla="*/ 18736 h 20417"/>
              <a:gd name="connsiteX3" fmla="*/ 15726 w 21600"/>
              <a:gd name="connsiteY3" fmla="*/ 14147 h 20417"/>
              <a:gd name="connsiteX4" fmla="*/ 8393 w 21600"/>
              <a:gd name="connsiteY4" fmla="*/ 20411 h 20417"/>
              <a:gd name="connsiteX5" fmla="*/ 25 w 21600"/>
              <a:gd name="connsiteY5" fmla="*/ 17343 h 20417"/>
              <a:gd name="connsiteX6" fmla="*/ 0 w 21600"/>
              <a:gd name="connsiteY6" fmla="*/ 0 h 20417"/>
              <a:gd name="connsiteX0" fmla="*/ 0 w 21600"/>
              <a:gd name="connsiteY0" fmla="*/ 0 h 20605"/>
              <a:gd name="connsiteX1" fmla="*/ 21600 w 21600"/>
              <a:gd name="connsiteY1" fmla="*/ 0 h 20605"/>
              <a:gd name="connsiteX2" fmla="*/ 21524 w 21600"/>
              <a:gd name="connsiteY2" fmla="*/ 18736 h 20605"/>
              <a:gd name="connsiteX3" fmla="*/ 15726 w 21600"/>
              <a:gd name="connsiteY3" fmla="*/ 14147 h 20605"/>
              <a:gd name="connsiteX4" fmla="*/ 8393 w 21600"/>
              <a:gd name="connsiteY4" fmla="*/ 20411 h 20605"/>
              <a:gd name="connsiteX5" fmla="*/ 25 w 21600"/>
              <a:gd name="connsiteY5" fmla="*/ 17343 h 20605"/>
              <a:gd name="connsiteX6" fmla="*/ 0 w 21600"/>
              <a:gd name="connsiteY6" fmla="*/ 0 h 20605"/>
              <a:gd name="connsiteX0" fmla="*/ 0 w 21600"/>
              <a:gd name="connsiteY0" fmla="*/ 0 h 20658"/>
              <a:gd name="connsiteX1" fmla="*/ 21600 w 21600"/>
              <a:gd name="connsiteY1" fmla="*/ 0 h 20658"/>
              <a:gd name="connsiteX2" fmla="*/ 21524 w 21600"/>
              <a:gd name="connsiteY2" fmla="*/ 18736 h 20658"/>
              <a:gd name="connsiteX3" fmla="*/ 15726 w 21600"/>
              <a:gd name="connsiteY3" fmla="*/ 14147 h 20658"/>
              <a:gd name="connsiteX4" fmla="*/ 8393 w 21600"/>
              <a:gd name="connsiteY4" fmla="*/ 20411 h 20658"/>
              <a:gd name="connsiteX5" fmla="*/ 101 w 21600"/>
              <a:gd name="connsiteY5" fmla="*/ 18151 h 20658"/>
              <a:gd name="connsiteX6" fmla="*/ 0 w 21600"/>
              <a:gd name="connsiteY6" fmla="*/ 0 h 20658"/>
              <a:gd name="connsiteX0" fmla="*/ 0 w 21600"/>
              <a:gd name="connsiteY0" fmla="*/ 0 h 20618"/>
              <a:gd name="connsiteX1" fmla="*/ 21600 w 21600"/>
              <a:gd name="connsiteY1" fmla="*/ 0 h 20618"/>
              <a:gd name="connsiteX2" fmla="*/ 21524 w 21600"/>
              <a:gd name="connsiteY2" fmla="*/ 18736 h 20618"/>
              <a:gd name="connsiteX3" fmla="*/ 15726 w 21600"/>
              <a:gd name="connsiteY3" fmla="*/ 14147 h 20618"/>
              <a:gd name="connsiteX4" fmla="*/ 8393 w 21600"/>
              <a:gd name="connsiteY4" fmla="*/ 20411 h 20618"/>
              <a:gd name="connsiteX5" fmla="*/ 101 w 21600"/>
              <a:gd name="connsiteY5" fmla="*/ 18151 h 20618"/>
              <a:gd name="connsiteX6" fmla="*/ 0 w 21600"/>
              <a:gd name="connsiteY6" fmla="*/ 0 h 20618"/>
              <a:gd name="connsiteX0" fmla="*/ 76 w 21676"/>
              <a:gd name="connsiteY0" fmla="*/ 0 h 20662"/>
              <a:gd name="connsiteX1" fmla="*/ 21676 w 21676"/>
              <a:gd name="connsiteY1" fmla="*/ 0 h 20662"/>
              <a:gd name="connsiteX2" fmla="*/ 21600 w 21676"/>
              <a:gd name="connsiteY2" fmla="*/ 18736 h 20662"/>
              <a:gd name="connsiteX3" fmla="*/ 15802 w 21676"/>
              <a:gd name="connsiteY3" fmla="*/ 14147 h 20662"/>
              <a:gd name="connsiteX4" fmla="*/ 8469 w 21676"/>
              <a:gd name="connsiteY4" fmla="*/ 20411 h 20662"/>
              <a:gd name="connsiteX5" fmla="*/ 1 w 21676"/>
              <a:gd name="connsiteY5" fmla="*/ 18757 h 20662"/>
              <a:gd name="connsiteX6" fmla="*/ 76 w 21676"/>
              <a:gd name="connsiteY6" fmla="*/ 0 h 20662"/>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4147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5802 w 21676"/>
              <a:gd name="connsiteY3" fmla="*/ 15764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163 w 21676"/>
              <a:gd name="connsiteY3" fmla="*/ 16168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18736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793 w 21676"/>
              <a:gd name="connsiteY3" fmla="*/ 17785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00 w 21676"/>
              <a:gd name="connsiteY2" fmla="*/ 20353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20757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50 w 21676"/>
              <a:gd name="connsiteY2" fmla="*/ 1792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 name="connsiteX0" fmla="*/ 76 w 21676"/>
              <a:gd name="connsiteY0" fmla="*/ 0 h 23168"/>
              <a:gd name="connsiteX1" fmla="*/ 21676 w 21676"/>
              <a:gd name="connsiteY1" fmla="*/ 0 h 23168"/>
              <a:gd name="connsiteX2" fmla="*/ 21625 w 21676"/>
              <a:gd name="connsiteY2" fmla="*/ 18938 h 23168"/>
              <a:gd name="connsiteX3" fmla="*/ 17591 w 21676"/>
              <a:gd name="connsiteY3" fmla="*/ 19806 h 23168"/>
              <a:gd name="connsiteX4" fmla="*/ 8469 w 21676"/>
              <a:gd name="connsiteY4" fmla="*/ 23038 h 23168"/>
              <a:gd name="connsiteX5" fmla="*/ 1 w 21676"/>
              <a:gd name="connsiteY5" fmla="*/ 18757 h 23168"/>
              <a:gd name="connsiteX6" fmla="*/ 76 w 21676"/>
              <a:gd name="connsiteY6" fmla="*/ 0 h 23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676" h="23168">
                <a:moveTo>
                  <a:pt x="76" y="0"/>
                </a:moveTo>
                <a:lnTo>
                  <a:pt x="21676" y="0"/>
                </a:lnTo>
                <a:cubicBezTo>
                  <a:pt x="21642" y="5302"/>
                  <a:pt x="21659" y="13636"/>
                  <a:pt x="21625" y="18938"/>
                </a:cubicBezTo>
                <a:cubicBezTo>
                  <a:pt x="19315" y="18936"/>
                  <a:pt x="19771" y="19028"/>
                  <a:pt x="17591" y="19806"/>
                </a:cubicBezTo>
                <a:cubicBezTo>
                  <a:pt x="14874" y="20859"/>
                  <a:pt x="11082" y="23280"/>
                  <a:pt x="8469" y="23038"/>
                </a:cubicBezTo>
                <a:cubicBezTo>
                  <a:pt x="5856" y="24009"/>
                  <a:pt x="1035" y="19262"/>
                  <a:pt x="1" y="18757"/>
                </a:cubicBezTo>
                <a:cubicBezTo>
                  <a:pt x="-16" y="14256"/>
                  <a:pt x="93" y="4501"/>
                  <a:pt x="7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endParaRPr lang="en-US"/>
          </a:p>
        </p:txBody>
      </p:sp>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grpSp>
        <p:nvGrpSpPr>
          <p:cNvPr id="2" name="Group 1"/>
          <p:cNvGrpSpPr/>
          <p:nvPr/>
        </p:nvGrpSpPr>
        <p:grpSpPr>
          <a:xfrm>
            <a:off x="2400655" y="2152115"/>
            <a:ext cx="5446164" cy="975143"/>
            <a:chOff x="9566064" y="964372"/>
            <a:chExt cx="5446164" cy="698253"/>
          </a:xfrm>
        </p:grpSpPr>
        <p:sp>
          <p:nvSpPr>
            <p:cNvPr id="13" name="Rectangle 10"/>
            <p:cNvSpPr/>
            <p:nvPr/>
          </p:nvSpPr>
          <p:spPr>
            <a:xfrm rot="416356">
              <a:off x="13066912" y="966823"/>
              <a:ext cx="1945316" cy="695802"/>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 name="connsiteX0" fmla="*/ 0 w 5333999"/>
                <a:gd name="connsiteY0" fmla="*/ 0 h 724766"/>
                <a:gd name="connsiteX1" fmla="*/ 5334000 w 5333999"/>
                <a:gd name="connsiteY1" fmla="*/ 0 h 724766"/>
                <a:gd name="connsiteX2" fmla="*/ 3970191 w 5333999"/>
                <a:gd name="connsiteY2" fmla="*/ 513468 h 724766"/>
                <a:gd name="connsiteX3" fmla="*/ 5334000 w 5333999"/>
                <a:gd name="connsiteY3" fmla="*/ 724766 h 724766"/>
                <a:gd name="connsiteX4" fmla="*/ 0 w 5333999"/>
                <a:gd name="connsiteY4" fmla="*/ 724766 h 724766"/>
                <a:gd name="connsiteX5" fmla="*/ 0 w 5333999"/>
                <a:gd name="connsiteY5" fmla="*/ 0 h 724766"/>
                <a:gd name="connsiteX0" fmla="*/ 0 w 5334002"/>
                <a:gd name="connsiteY0" fmla="*/ 0 h 724766"/>
                <a:gd name="connsiteX1" fmla="*/ 5334000 w 5334002"/>
                <a:gd name="connsiteY1" fmla="*/ 0 h 724766"/>
                <a:gd name="connsiteX2" fmla="*/ 4572681 w 5334002"/>
                <a:gd name="connsiteY2" fmla="*/ 409907 h 724766"/>
                <a:gd name="connsiteX3" fmla="*/ 5334000 w 5334002"/>
                <a:gd name="connsiteY3" fmla="*/ 724766 h 724766"/>
                <a:gd name="connsiteX4" fmla="*/ 0 w 5334002"/>
                <a:gd name="connsiteY4" fmla="*/ 724766 h 724766"/>
                <a:gd name="connsiteX5" fmla="*/ 0 w 5334002"/>
                <a:gd name="connsiteY5" fmla="*/ 0 h 724766"/>
                <a:gd name="connsiteX0" fmla="*/ 0 w 5649495"/>
                <a:gd name="connsiteY0" fmla="*/ 0 h 724766"/>
                <a:gd name="connsiteX1" fmla="*/ 5649496 w 5649495"/>
                <a:gd name="connsiteY1" fmla="*/ 27302 h 724766"/>
                <a:gd name="connsiteX2" fmla="*/ 4572681 w 5649495"/>
                <a:gd name="connsiteY2" fmla="*/ 409907 h 724766"/>
                <a:gd name="connsiteX3" fmla="*/ 5334000 w 5649495"/>
                <a:gd name="connsiteY3" fmla="*/ 724766 h 724766"/>
                <a:gd name="connsiteX4" fmla="*/ 0 w 5649495"/>
                <a:gd name="connsiteY4" fmla="*/ 724766 h 724766"/>
                <a:gd name="connsiteX5" fmla="*/ 0 w 5649495"/>
                <a:gd name="connsiteY5" fmla="*/ 0 h 724766"/>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24345 w 5673840"/>
                <a:gd name="connsiteY4" fmla="*/ 697464 h 697464"/>
                <a:gd name="connsiteX5" fmla="*/ -1 w 5673840"/>
                <a:gd name="connsiteY5" fmla="*/ 152873 h 697464"/>
                <a:gd name="connsiteX0" fmla="*/ -1 w 5673840"/>
                <a:gd name="connsiteY0" fmla="*/ 152873 h 697464"/>
                <a:gd name="connsiteX1" fmla="*/ 5673841 w 5673840"/>
                <a:gd name="connsiteY1" fmla="*/ 0 h 697464"/>
                <a:gd name="connsiteX2" fmla="*/ 4597026 w 5673840"/>
                <a:gd name="connsiteY2" fmla="*/ 382605 h 697464"/>
                <a:gd name="connsiteX3" fmla="*/ 5358345 w 5673840"/>
                <a:gd name="connsiteY3" fmla="*/ 697464 h 697464"/>
                <a:gd name="connsiteX4" fmla="*/ 6831 w 5673840"/>
                <a:gd name="connsiteY4" fmla="*/ 568730 h 697464"/>
                <a:gd name="connsiteX5" fmla="*/ -1 w 5673840"/>
                <a:gd name="connsiteY5" fmla="*/ 152873 h 697464"/>
                <a:gd name="connsiteX0" fmla="*/ -1 w 5673840"/>
                <a:gd name="connsiteY0" fmla="*/ 152873 h 661803"/>
                <a:gd name="connsiteX1" fmla="*/ 5673841 w 5673840"/>
                <a:gd name="connsiteY1" fmla="*/ 0 h 661803"/>
                <a:gd name="connsiteX2" fmla="*/ 4597026 w 5673840"/>
                <a:gd name="connsiteY2" fmla="*/ 382605 h 661803"/>
                <a:gd name="connsiteX3" fmla="*/ 5253439 w 5673840"/>
                <a:gd name="connsiteY3" fmla="*/ 661803 h 661803"/>
                <a:gd name="connsiteX4" fmla="*/ 6831 w 5673840"/>
                <a:gd name="connsiteY4" fmla="*/ 568730 h 661803"/>
                <a:gd name="connsiteX5" fmla="*/ -1 w 5673840"/>
                <a:gd name="connsiteY5" fmla="*/ 152873 h 661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73840" h="661803">
                  <a:moveTo>
                    <a:pt x="-1" y="152873"/>
                  </a:moveTo>
                  <a:lnTo>
                    <a:pt x="5673841" y="0"/>
                  </a:lnTo>
                  <a:cubicBezTo>
                    <a:pt x="5674995" y="102899"/>
                    <a:pt x="4595872" y="279706"/>
                    <a:pt x="4597026" y="382605"/>
                  </a:cubicBezTo>
                  <a:lnTo>
                    <a:pt x="5253439" y="661803"/>
                  </a:lnTo>
                  <a:lnTo>
                    <a:pt x="6831" y="568730"/>
                  </a:lnTo>
                  <a:lnTo>
                    <a:pt x="-1" y="152873"/>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1" name="Rectangle 10"/>
            <p:cNvSpPr/>
            <p:nvPr/>
          </p:nvSpPr>
          <p:spPr>
            <a:xfrm>
              <a:off x="9566064" y="964372"/>
              <a:ext cx="5334002" cy="646524"/>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sp>
          <p:nvSpPr>
            <p:cNvPr id="12" name="Rectangle 10"/>
            <p:cNvSpPr/>
            <p:nvPr/>
          </p:nvSpPr>
          <p:spPr>
            <a:xfrm>
              <a:off x="9616287" y="1021956"/>
              <a:ext cx="5049983" cy="543791"/>
            </a:xfrm>
            <a:custGeom>
              <a:avLst/>
              <a:gdLst>
                <a:gd name="connsiteX0" fmla="*/ 0 w 5334000"/>
                <a:gd name="connsiteY0" fmla="*/ 0 h 724766"/>
                <a:gd name="connsiteX1" fmla="*/ 5334000 w 5334000"/>
                <a:gd name="connsiteY1" fmla="*/ 0 h 724766"/>
                <a:gd name="connsiteX2" fmla="*/ 5334000 w 5334000"/>
                <a:gd name="connsiteY2" fmla="*/ 724766 h 724766"/>
                <a:gd name="connsiteX3" fmla="*/ 0 w 5334000"/>
                <a:gd name="connsiteY3" fmla="*/ 724766 h 724766"/>
                <a:gd name="connsiteX4" fmla="*/ 0 w 5334000"/>
                <a:gd name="connsiteY4" fmla="*/ 0 h 724766"/>
                <a:gd name="connsiteX0" fmla="*/ 0 w 5334002"/>
                <a:gd name="connsiteY0" fmla="*/ 0 h 724766"/>
                <a:gd name="connsiteX1" fmla="*/ 5334000 w 5334002"/>
                <a:gd name="connsiteY1" fmla="*/ 0 h 724766"/>
                <a:gd name="connsiteX2" fmla="*/ 4869873 w 5334002"/>
                <a:gd name="connsiteY2" fmla="*/ 506124 h 724766"/>
                <a:gd name="connsiteX3" fmla="*/ 5334000 w 5334002"/>
                <a:gd name="connsiteY3" fmla="*/ 724766 h 724766"/>
                <a:gd name="connsiteX4" fmla="*/ 0 w 5334002"/>
                <a:gd name="connsiteY4" fmla="*/ 724766 h 724766"/>
                <a:gd name="connsiteX5" fmla="*/ 0 w 5334002"/>
                <a:gd name="connsiteY5" fmla="*/ 0 h 724766"/>
                <a:gd name="connsiteX0" fmla="*/ 0 w 5334002"/>
                <a:gd name="connsiteY0" fmla="*/ 0 h 724766"/>
                <a:gd name="connsiteX1" fmla="*/ 5334000 w 5334002"/>
                <a:gd name="connsiteY1" fmla="*/ 0 h 724766"/>
                <a:gd name="connsiteX2" fmla="*/ 4849092 w 5334002"/>
                <a:gd name="connsiteY2" fmla="*/ 454170 h 724766"/>
                <a:gd name="connsiteX3" fmla="*/ 5334000 w 5334002"/>
                <a:gd name="connsiteY3" fmla="*/ 724766 h 724766"/>
                <a:gd name="connsiteX4" fmla="*/ 0 w 5334002"/>
                <a:gd name="connsiteY4" fmla="*/ 724766 h 724766"/>
                <a:gd name="connsiteX5" fmla="*/ 0 w 5334002"/>
                <a:gd name="connsiteY5" fmla="*/ 0 h 724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34002" h="724766">
                  <a:moveTo>
                    <a:pt x="0" y="0"/>
                  </a:moveTo>
                  <a:lnTo>
                    <a:pt x="5334000" y="0"/>
                  </a:lnTo>
                  <a:cubicBezTo>
                    <a:pt x="5335154" y="102899"/>
                    <a:pt x="4847938" y="351271"/>
                    <a:pt x="4849092" y="454170"/>
                  </a:cubicBezTo>
                  <a:lnTo>
                    <a:pt x="5334000" y="724766"/>
                  </a:lnTo>
                  <a:lnTo>
                    <a:pt x="0" y="724766"/>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8" tIns="45714" rIns="91428" bIns="45714" spcCol="0" rtlCol="0" anchor="ctr"/>
            <a:lstStyle/>
            <a:p>
              <a:pPr algn="ctr"/>
              <a:endParaRPr lang="en-US"/>
            </a:p>
          </p:txBody>
        </p:sp>
      </p:grpSp>
      <p:grpSp>
        <p:nvGrpSpPr>
          <p:cNvPr id="10" name="Group 9"/>
          <p:cNvGrpSpPr/>
          <p:nvPr/>
        </p:nvGrpSpPr>
        <p:grpSpPr>
          <a:xfrm>
            <a:off x="1408834" y="2109520"/>
            <a:ext cx="992332" cy="992332"/>
            <a:chOff x="1212273" y="1084984"/>
            <a:chExt cx="992332" cy="992332"/>
          </a:xfrm>
        </p:grpSpPr>
        <p:sp>
          <p:nvSpPr>
            <p:cNvPr id="9" name="Oval 8"/>
            <p:cNvSpPr/>
            <p:nvPr/>
          </p:nvSpPr>
          <p:spPr>
            <a:xfrm>
              <a:off x="1212273" y="1084984"/>
              <a:ext cx="992332" cy="992332"/>
            </a:xfrm>
            <a:prstGeom prst="ellipse">
              <a:avLst/>
            </a:prstGeom>
            <a:solidFill>
              <a:schemeClr val="bg1">
                <a:lumMod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252971" y="1095375"/>
              <a:ext cx="914400" cy="914400"/>
            </a:xfrm>
            <a:prstGeom prst="ellipse">
              <a:avLst/>
            </a:prstGeom>
            <a:solidFill>
              <a:schemeClr val="accent6"/>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659635" y="-848744"/>
            <a:ext cx="2469633" cy="2296731"/>
            <a:chOff x="-2957976" y="-1125796"/>
            <a:chExt cx="2469633" cy="2296731"/>
          </a:xfrm>
        </p:grpSpPr>
        <p:sp>
          <p:nvSpPr>
            <p:cNvPr id="26" name="Oval 25"/>
            <p:cNvSpPr/>
            <p:nvPr/>
          </p:nvSpPr>
          <p:spPr>
            <a:xfrm rot="9814622">
              <a:off x="-2957976" y="-1125796"/>
              <a:ext cx="2469633" cy="2296731"/>
            </a:xfrm>
            <a:prstGeom prst="ellipse">
              <a:avLst/>
            </a:prstGeom>
            <a:solidFill>
              <a:srgbClr val="FFD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968493">
              <a:off x="-2721155" y="-827037"/>
              <a:ext cx="2069022" cy="1931010"/>
            </a:xfrm>
            <a:prstGeom prst="ellipse">
              <a:avLst/>
            </a:prstGeom>
            <a:solidFill>
              <a:srgbClr val="FFC6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2150288">
              <a:off x="-2540893" y="-528917"/>
              <a:ext cx="1825297" cy="158373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p:cNvSpPr txBox="1"/>
          <p:nvPr/>
        </p:nvSpPr>
        <p:spPr>
          <a:xfrm>
            <a:off x="12700" y="178394"/>
            <a:ext cx="1341530" cy="1107947"/>
          </a:xfrm>
          <a:prstGeom prst="rect">
            <a:avLst/>
          </a:prstGeom>
          <a:noFill/>
        </p:spPr>
        <p:txBody>
          <a:bodyPr wrap="square" lIns="91391" tIns="45696" rIns="91391" bIns="45696" rtlCol="0">
            <a:spAutoFit/>
          </a:bodyPr>
          <a:lstStyle/>
          <a:p>
            <a:pPr algn="ctr"/>
            <a:r>
              <a:rPr lang="en-US" sz="6600" b="1">
                <a:solidFill>
                  <a:schemeClr val="accent6"/>
                </a:solidFill>
                <a:latin typeface="Arial Rounded MT Bold" pitchFamily="34" charset="0"/>
                <a:ea typeface="Arial-Rounded" pitchFamily="34" charset="0"/>
                <a:cs typeface="Times New Roman" pitchFamily="18" charset="0"/>
              </a:rPr>
              <a:t>2</a:t>
            </a:r>
          </a:p>
        </p:txBody>
      </p:sp>
      <p:sp>
        <p:nvSpPr>
          <p:cNvPr id="29" name="TextBox 28"/>
          <p:cNvSpPr txBox="1"/>
          <p:nvPr/>
        </p:nvSpPr>
        <p:spPr>
          <a:xfrm>
            <a:off x="1905000" y="437711"/>
            <a:ext cx="6172200" cy="923281"/>
          </a:xfrm>
          <a:prstGeom prst="rect">
            <a:avLst/>
          </a:prstGeom>
          <a:noFill/>
        </p:spPr>
        <p:txBody>
          <a:bodyPr wrap="square" lIns="91391" tIns="45696" rIns="91391" bIns="45696" rtlCol="0">
            <a:spAutoFit/>
          </a:bodyPr>
          <a:lstStyle/>
          <a:p>
            <a:pPr algn="ctr"/>
            <a:r>
              <a:rPr lang="en-US" sz="5400" b="1">
                <a:ln w="3175">
                  <a:solidFill>
                    <a:schemeClr val="bg1"/>
                  </a:solidFill>
                </a:ln>
                <a:solidFill>
                  <a:schemeClr val="bg1"/>
                </a:solidFill>
                <a:latin typeface="Arial-Rounded" pitchFamily="34" charset="0"/>
                <a:ea typeface="Arial-Rounded" pitchFamily="34" charset="0"/>
                <a:cs typeface="Arial-Rounded" pitchFamily="34" charset="0"/>
              </a:rPr>
              <a:t>MÁI ẤM GIA ĐÌNH</a:t>
            </a:r>
          </a:p>
        </p:txBody>
      </p:sp>
      <p:sp>
        <p:nvSpPr>
          <p:cNvPr id="33" name="TextBox 32"/>
          <p:cNvSpPr txBox="1"/>
          <p:nvPr/>
        </p:nvSpPr>
        <p:spPr>
          <a:xfrm>
            <a:off x="1439639" y="2162639"/>
            <a:ext cx="990600" cy="954059"/>
          </a:xfrm>
          <a:prstGeom prst="rect">
            <a:avLst/>
          </a:prstGeom>
          <a:noFill/>
        </p:spPr>
        <p:txBody>
          <a:bodyPr wrap="square" lIns="91391" tIns="45696" rIns="91391" bIns="45696" rtlCol="0">
            <a:spAutoFit/>
          </a:bodyPr>
          <a:lstStyle/>
          <a:p>
            <a:pPr algn="ctr"/>
            <a:r>
              <a:rPr lang="en-US" sz="2400" b="1">
                <a:solidFill>
                  <a:schemeClr val="bg1"/>
                </a:solidFill>
                <a:latin typeface="Arial-Rounded" pitchFamily="34" charset="0"/>
                <a:ea typeface="Arial-Rounded" pitchFamily="34" charset="0"/>
                <a:cs typeface="Arial-Rounded" pitchFamily="34" charset="0"/>
              </a:rPr>
              <a:t>Bài</a:t>
            </a:r>
          </a:p>
          <a:p>
            <a:pPr algn="ctr"/>
            <a:r>
              <a:rPr lang="en-US" sz="3200" b="1">
                <a:solidFill>
                  <a:schemeClr val="bg1"/>
                </a:solidFill>
                <a:latin typeface="Arial Rounded MT Bold" pitchFamily="34" charset="0"/>
                <a:ea typeface="Arial-Rounded" pitchFamily="34" charset="0"/>
                <a:cs typeface="Times New Roman" pitchFamily="18" charset="0"/>
              </a:rPr>
              <a:t>1</a:t>
            </a:r>
          </a:p>
        </p:txBody>
      </p:sp>
      <p:sp>
        <p:nvSpPr>
          <p:cNvPr id="24" name="TextBox 23"/>
          <p:cNvSpPr txBox="1"/>
          <p:nvPr/>
        </p:nvSpPr>
        <p:spPr>
          <a:xfrm>
            <a:off x="2273078" y="2289089"/>
            <a:ext cx="5121462" cy="646282"/>
          </a:xfrm>
          <a:prstGeom prst="rect">
            <a:avLst/>
          </a:prstGeom>
          <a:noFill/>
        </p:spPr>
        <p:txBody>
          <a:bodyPr wrap="square" lIns="91391" tIns="45696" rIns="91391" bIns="45696" rtlCol="0">
            <a:spAutoFit/>
          </a:bodyPr>
          <a:lstStyle/>
          <a:p>
            <a:pPr algn="ctr"/>
            <a:r>
              <a:rPr lang="en-US" sz="3600" b="1">
                <a:solidFill>
                  <a:srgbClr val="F68426"/>
                </a:solidFill>
                <a:latin typeface="Arial-Rounded" pitchFamily="34" charset="0"/>
                <a:ea typeface="Arial-Rounded" pitchFamily="34" charset="0"/>
                <a:cs typeface="Arial-Rounded" pitchFamily="34" charset="0"/>
              </a:rPr>
              <a:t>NỤ HÔN TRÊN BÀN TAY</a:t>
            </a:r>
          </a:p>
        </p:txBody>
      </p:sp>
    </p:spTree>
    <p:extLst>
      <p:ext uri="{BB962C8B-B14F-4D97-AF65-F5344CB8AC3E}">
        <p14:creationId xmlns:p14="http://schemas.microsoft.com/office/powerpoint/2010/main" val="383030521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p:cNvSpPr/>
          <p:nvPr/>
        </p:nvSpPr>
        <p:spPr>
          <a:xfrm>
            <a:off x="65809" y="180016"/>
            <a:ext cx="609600" cy="609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3</a:t>
            </a:r>
          </a:p>
        </p:txBody>
      </p:sp>
      <p:sp>
        <p:nvSpPr>
          <p:cNvPr id="6" name="TextBox 5"/>
          <p:cNvSpPr txBox="1"/>
          <p:nvPr/>
        </p:nvSpPr>
        <p:spPr>
          <a:xfrm>
            <a:off x="692728" y="269313"/>
            <a:ext cx="22028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Trả lời câu hỏi</a:t>
            </a:r>
          </a:p>
        </p:txBody>
      </p:sp>
      <p:sp>
        <p:nvSpPr>
          <p:cNvPr id="2" name="Cloud 1"/>
          <p:cNvSpPr/>
          <p:nvPr/>
        </p:nvSpPr>
        <p:spPr>
          <a:xfrm>
            <a:off x="6934200" y="238635"/>
            <a:ext cx="2209800" cy="914400"/>
          </a:xfrm>
          <a:prstGeom prst="cloud">
            <a:avLst/>
          </a:prstGeom>
          <a:solidFill>
            <a:schemeClr val="accent6">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mtClean="0">
                <a:solidFill>
                  <a:schemeClr val="tx1"/>
                </a:solidFill>
                <a:latin typeface="Arial-Rounded" pitchFamily="34" charset="0"/>
                <a:ea typeface="Arial-Rounded" pitchFamily="34" charset="0"/>
                <a:cs typeface="Arial-Rounded" pitchFamily="34" charset="0"/>
              </a:rPr>
              <a:t>Đọc toàn bài</a:t>
            </a:r>
            <a:endParaRPr lang="en-US">
              <a:solidFill>
                <a:schemeClr val="tx1"/>
              </a:solidFill>
              <a:latin typeface="Arial-Rounded" pitchFamily="34" charset="0"/>
              <a:ea typeface="Arial-Rounded" pitchFamily="34" charset="0"/>
              <a:cs typeface="Arial-Rounded" pitchFamily="34" charset="0"/>
            </a:endParaRP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50012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27409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4041" y="1428749"/>
            <a:ext cx="7856135" cy="1815845"/>
          </a:xfrm>
          <a:prstGeom prst="rect">
            <a:avLst/>
          </a:prstGeom>
        </p:spPr>
        <p:txBody>
          <a:bodyPr wrap="square" lIns="91403" tIns="45702" rIns="91403" bIns="45702">
            <a:spAutoFit/>
          </a:bodyPr>
          <a:lstStyle/>
          <a:p>
            <a:pPr algn="just"/>
            <a:r>
              <a:rPr lang="en-US" sz="2800" smtClean="0">
                <a:latin typeface="Arial-Rounded" pitchFamily="34" charset="0"/>
                <a:ea typeface="Arial-Rounded" pitchFamily="34" charset="0"/>
                <a:cs typeface="Arial-Rounded" pitchFamily="34" charset="0"/>
              </a:rPr>
              <a:t>      Ngày </a:t>
            </a:r>
            <a:r>
              <a:rPr lang="en-US" sz="28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800">
                <a:latin typeface="Arial-Rounded" pitchFamily="34" charset="0"/>
                <a:ea typeface="Arial-Rounded" pitchFamily="34" charset="0"/>
                <a:cs typeface="Arial-Rounded" pitchFamily="34" charset="0"/>
              </a:rPr>
              <a:t>      - Mỗi khi lo lắng, con hãy áp bàn tay này lên má. Mẹ lúc nào cũng ở bên con. </a:t>
            </a:r>
          </a:p>
        </p:txBody>
      </p:sp>
      <p:sp>
        <p:nvSpPr>
          <p:cNvPr id="5" name="TextBox 4"/>
          <p:cNvSpPr txBox="1"/>
          <p:nvPr/>
        </p:nvSpPr>
        <p:spPr>
          <a:xfrm>
            <a:off x="2895600" y="466148"/>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1:</a:t>
            </a:r>
          </a:p>
        </p:txBody>
      </p:sp>
      <p:sp>
        <p:nvSpPr>
          <p:cNvPr id="6" name="TextBox 5"/>
          <p:cNvSpPr txBox="1"/>
          <p:nvPr/>
        </p:nvSpPr>
        <p:spPr>
          <a:xfrm>
            <a:off x="1025236" y="3867150"/>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Ngày đầu đi học, Nam thế nào?</a:t>
            </a:r>
            <a:endParaRPr lang="en-US" sz="3200">
              <a:latin typeface="Arial-Rounded" pitchFamily="34" charset="0"/>
              <a:ea typeface="Arial-Rounded" pitchFamily="34" charset="0"/>
              <a:cs typeface="Arial-Rounded" pitchFamily="34" charset="0"/>
            </a:endParaRPr>
          </a:p>
        </p:txBody>
      </p:sp>
      <p:sp>
        <p:nvSpPr>
          <p:cNvPr id="7" name="TextBox 6"/>
          <p:cNvSpPr txBox="1"/>
          <p:nvPr/>
        </p:nvSpPr>
        <p:spPr>
          <a:xfrm>
            <a:off x="1025236" y="3867149"/>
            <a:ext cx="7453746"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Mẹ dặn Nam điều gì?</a:t>
            </a:r>
            <a:endParaRPr lang="en-US" sz="32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519086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895350"/>
            <a:ext cx="8575964" cy="3108507"/>
          </a:xfrm>
          <a:prstGeom prst="rect">
            <a:avLst/>
          </a:prstGeom>
        </p:spPr>
        <p:txBody>
          <a:bodyPr wrap="square" lIns="91403" tIns="45702" rIns="91403" bIns="45702">
            <a:spAutoFit/>
          </a:bodyPr>
          <a:lstStyle/>
          <a:p>
            <a:pPr algn="just"/>
            <a:r>
              <a:rPr lang="en-US" sz="2800">
                <a:latin typeface="Arial-Rounded" pitchFamily="34" charset="0"/>
                <a:ea typeface="Arial-Rounded" pitchFamily="34" charset="0"/>
                <a:cs typeface="Arial-Rounded" pitchFamily="34" charset="0"/>
              </a:rPr>
              <a:t>	 Nam cảm thấy thật ấm áp. Cậu im lặng rồi đột nhiên mỉm cười: </a:t>
            </a:r>
          </a:p>
          <a:p>
            <a:pPr algn="just"/>
            <a:r>
              <a:rPr lang="en-US" sz="2800">
                <a:latin typeface="Arial-Rounded" pitchFamily="34" charset="0"/>
                <a:ea typeface="Arial-Rounded" pitchFamily="34" charset="0"/>
                <a:cs typeface="Arial-Rounded" pitchFamily="34" charset="0"/>
              </a:rPr>
              <a:t>      - Mẹ đưa tay cho con nào!</a:t>
            </a:r>
          </a:p>
          <a:p>
            <a:pPr algn="just"/>
            <a:r>
              <a:rPr lang="en-US" sz="2800">
                <a:latin typeface="Arial-Rounded" pitchFamily="34" charset="0"/>
                <a:ea typeface="Arial-Rounded" pitchFamily="34" charset="0"/>
                <a:cs typeface="Arial-Rounded" pitchFamily="34" charset="0"/>
              </a:rPr>
              <a:t>      Nam đặt một nụ hôm vào bàn tay mẹ rồi thủ thỉ:</a:t>
            </a:r>
          </a:p>
          <a:p>
            <a:pPr algn="just"/>
            <a:r>
              <a:rPr lang="en-US" sz="280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800">
                <a:latin typeface="Arial-Rounded" pitchFamily="34" charset="0"/>
                <a:ea typeface="Arial-Rounded" pitchFamily="34" charset="0"/>
                <a:cs typeface="Arial-Rounded" pitchFamily="34" charset="0"/>
              </a:rPr>
              <a:t>      Nam chào mẹ và tung tăng bước vào lớp.</a:t>
            </a:r>
          </a:p>
        </p:txBody>
      </p:sp>
      <p:sp>
        <p:nvSpPr>
          <p:cNvPr id="5" name="TextBox 4"/>
          <p:cNvSpPr txBox="1"/>
          <p:nvPr/>
        </p:nvSpPr>
        <p:spPr>
          <a:xfrm>
            <a:off x="2895600" y="209550"/>
            <a:ext cx="3642531" cy="584739"/>
          </a:xfrm>
          <a:prstGeom prst="rect">
            <a:avLst/>
          </a:prstGeom>
          <a:solidFill>
            <a:srgbClr val="FFD347"/>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Đọc đoạn 2:</a:t>
            </a:r>
          </a:p>
        </p:txBody>
      </p:sp>
      <p:sp>
        <p:nvSpPr>
          <p:cNvPr id="6" name="TextBox 5"/>
          <p:cNvSpPr txBox="1"/>
          <p:nvPr/>
        </p:nvSpPr>
        <p:spPr>
          <a:xfrm>
            <a:off x="381000" y="4400550"/>
            <a:ext cx="8534400" cy="461628"/>
          </a:xfrm>
          <a:prstGeom prst="rect">
            <a:avLst/>
          </a:prstGeom>
          <a:solidFill>
            <a:srgbClr val="FFD347"/>
          </a:solidFill>
        </p:spPr>
        <p:txBody>
          <a:bodyPr wrap="square" lIns="91403" tIns="45702" rIns="91403" bIns="45702" rtlCol="0">
            <a:spAutoFit/>
          </a:bodyPr>
          <a:lstStyle/>
          <a:p>
            <a:pPr algn="ctr"/>
            <a:r>
              <a:rPr lang="en-US" sz="2400" dirty="0" err="1" smtClean="0">
                <a:latin typeface="Arial-Rounded" pitchFamily="34" charset="0"/>
                <a:ea typeface="Arial-Rounded" pitchFamily="34" charset="0"/>
                <a:cs typeface="Arial-Rounded" pitchFamily="34" charset="0"/>
              </a:rPr>
              <a:t>Khi</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nhận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được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nụ</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hôn</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của</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mẹ</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cảm</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xúc</a:t>
            </a:r>
            <a:r>
              <a:rPr lang="en-US" sz="2400" dirty="0" smtClean="0">
                <a:latin typeface="Arial-Rounded" pitchFamily="34" charset="0"/>
                <a:ea typeface="Arial-Rounded" pitchFamily="34" charset="0"/>
                <a:cs typeface="Arial-Rounded" pitchFamily="34" charset="0"/>
              </a:rPr>
              <a:t> </a:t>
            </a:r>
            <a:r>
              <a:rPr lang="en-US" sz="2400" dirty="0" err="1" smtClean="0">
                <a:latin typeface="Arial-Rounded" pitchFamily="34" charset="0"/>
                <a:ea typeface="Arial-Rounded" pitchFamily="34" charset="0"/>
                <a:cs typeface="Arial-Rounded" pitchFamily="34" charset="0"/>
              </a:rPr>
              <a:t>của</a:t>
            </a:r>
            <a:r>
              <a:rPr lang="en-US" sz="2400" dirty="0" smtClean="0">
                <a:latin typeface="Arial-Rounded" pitchFamily="34" charset="0"/>
                <a:ea typeface="Arial-Rounded" pitchFamily="34" charset="0"/>
                <a:cs typeface="Arial-Rounded" pitchFamily="34" charset="0"/>
              </a:rPr>
              <a:t> Nam </a:t>
            </a:r>
            <a:r>
              <a:rPr lang="en-US" sz="2400" dirty="0" err="1" smtClean="0">
                <a:latin typeface="Arial-Rounded" pitchFamily="34" charset="0"/>
                <a:ea typeface="Arial-Rounded" pitchFamily="34" charset="0"/>
                <a:cs typeface="Arial-Rounded" pitchFamily="34" charset="0"/>
              </a:rPr>
              <a:t>như</a:t>
            </a:r>
            <a:endParaRPr lang="en-US" sz="2400" dirty="0">
              <a:latin typeface="Arial-Rounded" pitchFamily="34" charset="0"/>
              <a:ea typeface="Arial-Rounded" pitchFamily="34" charset="0"/>
              <a:cs typeface="Arial-Rounded" pitchFamily="34" charset="0"/>
            </a:endParaRPr>
          </a:p>
        </p:txBody>
      </p:sp>
      <p:sp>
        <p:nvSpPr>
          <p:cNvPr id="7" name="TextBox 6"/>
          <p:cNvSpPr txBox="1"/>
          <p:nvPr/>
        </p:nvSpPr>
        <p:spPr>
          <a:xfrm>
            <a:off x="385117" y="4411308"/>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Nam đáp lại nụ hôn của mẹ như thế nào?</a:t>
            </a:r>
            <a:endParaRPr lang="en-US" sz="2400">
              <a:latin typeface="Arial-Rounded" pitchFamily="34" charset="0"/>
              <a:ea typeface="Arial-Rounded" pitchFamily="34" charset="0"/>
              <a:cs typeface="Arial-Rounded" pitchFamily="34" charset="0"/>
            </a:endParaRPr>
          </a:p>
        </p:txBody>
      </p:sp>
      <p:sp>
        <p:nvSpPr>
          <p:cNvPr id="8" name="TextBox 7"/>
          <p:cNvSpPr txBox="1"/>
          <p:nvPr/>
        </p:nvSpPr>
        <p:spPr>
          <a:xfrm>
            <a:off x="385117" y="4413320"/>
            <a:ext cx="8534400"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Sau khi chào mẹ, Nam làm gì?</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2735251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1+#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 presetClass="entr" presetSubtype="2" fill="hold" grpId="0"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1+#ppt_w/2"/>
                                          </p:val>
                                        </p:tav>
                                        <p:tav tm="100000">
                                          <p:val>
                                            <p:strVal val="#ppt_x"/>
                                          </p:val>
                                        </p:tav>
                                      </p:tavLst>
                                    </p:anim>
                                    <p:anim calcmode="lin" valueType="num">
                                      <p:cBhvr additive="base">
                                        <p:cTn id="13"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2"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additive="base">
                                        <p:cTn id="18" dur="1000" fill="hold"/>
                                        <p:tgtEl>
                                          <p:spTgt spid="6"/>
                                        </p:tgtEl>
                                        <p:attrNameLst>
                                          <p:attrName>ppt_x</p:attrName>
                                        </p:attrNameLst>
                                      </p:cBhvr>
                                      <p:tavLst>
                                        <p:tav tm="0">
                                          <p:val>
                                            <p:strVal val="1+#ppt_w/2"/>
                                          </p:val>
                                        </p:tav>
                                        <p:tav tm="100000">
                                          <p:val>
                                            <p:strVal val="#ppt_x"/>
                                          </p:val>
                                        </p:tav>
                                      </p:tavLst>
                                    </p:anim>
                                    <p:anim calcmode="lin" valueType="num">
                                      <p:cBhvr additive="base">
                                        <p:cTn id="19" dur="1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2"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additive="base">
                                        <p:cTn id="24" dur="1000" fill="hold"/>
                                        <p:tgtEl>
                                          <p:spTgt spid="7"/>
                                        </p:tgtEl>
                                        <p:attrNameLst>
                                          <p:attrName>ppt_x</p:attrName>
                                        </p:attrNameLst>
                                      </p:cBhvr>
                                      <p:tavLst>
                                        <p:tav tm="0">
                                          <p:val>
                                            <p:strVal val="1+#ppt_w/2"/>
                                          </p:val>
                                        </p:tav>
                                        <p:tav tm="100000">
                                          <p:val>
                                            <p:strVal val="#ppt_x"/>
                                          </p:val>
                                        </p:tav>
                                      </p:tavLst>
                                    </p:anim>
                                    <p:anim calcmode="lin" valueType="num">
                                      <p:cBhvr additive="base">
                                        <p:cTn id="25"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000" fill="hold"/>
                                        <p:tgtEl>
                                          <p:spTgt spid="8"/>
                                        </p:tgtEl>
                                        <p:attrNameLst>
                                          <p:attrName>ppt_x</p:attrName>
                                        </p:attrNameLst>
                                      </p:cBhvr>
                                      <p:tavLst>
                                        <p:tav tm="0">
                                          <p:val>
                                            <p:strVal val="1+#ppt_w/2"/>
                                          </p:val>
                                        </p:tav>
                                        <p:tav tm="100000">
                                          <p:val>
                                            <p:strVal val="#ppt_x"/>
                                          </p:val>
                                        </p:tav>
                                      </p:tavLst>
                                    </p:anim>
                                    <p:anim calcmode="lin" valueType="num">
                                      <p:cBhvr additive="base">
                                        <p:cTn id="31"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3400" y="4404978"/>
            <a:ext cx="7772400" cy="461628"/>
          </a:xfrm>
          <a:prstGeom prst="rect">
            <a:avLst/>
          </a:prstGeom>
          <a:solidFill>
            <a:srgbClr val="FFD347"/>
          </a:solidFill>
        </p:spPr>
        <p:txBody>
          <a:bodyPr wrap="square" lIns="91403" tIns="45702" rIns="91403" bIns="45702" rtlCol="0">
            <a:spAutoFit/>
          </a:bodyPr>
          <a:lstStyle/>
          <a:p>
            <a:pPr algn="just"/>
            <a:r>
              <a:rPr lang="en-US" sz="2400" smtClean="0">
                <a:latin typeface="Arial-Rounded" pitchFamily="34" charset="0"/>
                <a:ea typeface="Arial-Rounded" pitchFamily="34" charset="0"/>
                <a:cs typeface="Arial-Rounded" pitchFamily="34" charset="0"/>
              </a:rPr>
              <a:t>Em hãy kể một việc mẹ đã làm cho em mà em thích nhất.</a:t>
            </a:r>
            <a:endParaRPr lang="en-US" sz="2400">
              <a:latin typeface="Arial-Rounded" pitchFamily="34" charset="0"/>
              <a:ea typeface="Arial-Rounded" pitchFamily="34" charset="0"/>
              <a:cs typeface="Arial-Rounded" pitchFamily="34"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733550"/>
            <a:ext cx="1891741" cy="2417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590550"/>
            <a:ext cx="2359566" cy="257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l="22189" t="11480" r="21511" b="19292"/>
          <a:stretch/>
        </p:blipFill>
        <p:spPr>
          <a:xfrm>
            <a:off x="3276600" y="590549"/>
            <a:ext cx="2678655" cy="3560763"/>
          </a:xfrm>
          <a:prstGeom prst="rect">
            <a:avLst/>
          </a:prstGeom>
        </p:spPr>
      </p:pic>
    </p:spTree>
    <p:extLst>
      <p:ext uri="{BB962C8B-B14F-4D97-AF65-F5344CB8AC3E}">
        <p14:creationId xmlns:p14="http://schemas.microsoft.com/office/powerpoint/2010/main" val="1237135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166254" y="2117607"/>
            <a:ext cx="9100154" cy="2147323"/>
            <a:chOff x="-200890" y="3503807"/>
            <a:chExt cx="9100154" cy="2147323"/>
          </a:xfrm>
        </p:grpSpPr>
        <p:pic>
          <p:nvPicPr>
            <p:cNvPr id="1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5314" y="3503807"/>
              <a:ext cx="8743950" cy="21473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200890" y="3971178"/>
              <a:ext cx="8649947" cy="584775"/>
            </a:xfrm>
            <a:prstGeom prst="rect">
              <a:avLst/>
            </a:prstGeom>
          </p:spPr>
          <p:txBody>
            <a:bodyPr wrap="square">
              <a:spAutoFit/>
            </a:bodyPr>
            <a:lstStyle/>
            <a:p>
              <a:pPr algn="ctr"/>
              <a:r>
                <a:rPr lang="vi-VN" sz="3200" b="1">
                  <a:solidFill>
                    <a:srgbClr val="7030A0"/>
                  </a:solidFill>
                  <a:latin typeface="HP001 4 hàng" pitchFamily="34" charset="0"/>
                  <a:ea typeface="Arial-Rounded" pitchFamily="34" charset="0"/>
                  <a:cs typeface="Arial-Rounded" pitchFamily="34" charset="0"/>
                </a:rPr>
                <a:t>Ngày đầu đi hǌ, Nam hē hŅ </a:t>
              </a:r>
              <a:r>
                <a:rPr lang="vi-VN" sz="3200" b="1" smtClean="0">
                  <a:solidFill>
                    <a:srgbClr val="7030A0"/>
                  </a:solidFill>
                  <a:latin typeface="HP001 4 hàng" pitchFamily="34" charset="0"/>
                  <a:ea typeface="Arial-Rounded" pitchFamily="34" charset="0"/>
                  <a:cs typeface="Arial-Rounded" pitchFamily="34" charset="0"/>
                </a:rPr>
                <a:t>lắm</a:t>
              </a:r>
              <a:r>
                <a:rPr lang="en-US" sz="3200" b="1" smtClean="0">
                  <a:solidFill>
                    <a:srgbClr val="7030A0"/>
                  </a:solidFill>
                  <a:latin typeface="HP001 4 hàng" pitchFamily="34" charset="0"/>
                  <a:ea typeface="Arial-Rounded" pitchFamily="34" charset="0"/>
                  <a:cs typeface="Arial-Rounded" pitchFamily="34" charset="0"/>
                </a:rPr>
                <a:t>.</a:t>
              </a:r>
              <a:endParaRPr lang="en-US" sz="3200" b="1">
                <a:solidFill>
                  <a:srgbClr val="7030A0"/>
                </a:solidFill>
                <a:latin typeface="HP001 4 hàng" pitchFamily="34" charset="0"/>
                <a:ea typeface="Arial-Rounded" pitchFamily="34" charset="0"/>
                <a:cs typeface="Arial-Rounded" pitchFamily="34" charset="0"/>
              </a:endParaRPr>
            </a:p>
          </p:txBody>
        </p:sp>
      </p:grpSp>
      <p:sp>
        <p:nvSpPr>
          <p:cNvPr id="3" name="Oval 2"/>
          <p:cNvSpPr/>
          <p:nvPr/>
        </p:nvSpPr>
        <p:spPr>
          <a:xfrm>
            <a:off x="25977" y="356663"/>
            <a:ext cx="609600" cy="609600"/>
          </a:xfrm>
          <a:prstGeom prst="ellipse">
            <a:avLst/>
          </a:prstGeom>
          <a:solidFill>
            <a:srgbClr val="F6842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4</a:t>
            </a:r>
          </a:p>
        </p:txBody>
      </p:sp>
      <p:sp>
        <p:nvSpPr>
          <p:cNvPr id="4" name="TextBox 3"/>
          <p:cNvSpPr txBox="1"/>
          <p:nvPr/>
        </p:nvSpPr>
        <p:spPr>
          <a:xfrm>
            <a:off x="692728" y="445960"/>
            <a:ext cx="6622473"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Viết vào vở câu trả lời cho câu hỏi a ở mục </a:t>
            </a:r>
            <a:r>
              <a:rPr lang="en-US" sz="2400" b="1">
                <a:latin typeface="Arial Rounded MT Bold" pitchFamily="34" charset="0"/>
                <a:ea typeface="Arial-Rounded" pitchFamily="34" charset="0"/>
                <a:cs typeface="Arial-Rounded" pitchFamily="34" charset="0"/>
              </a:rPr>
              <a:t>3</a:t>
            </a:r>
          </a:p>
        </p:txBody>
      </p:sp>
      <p:sp>
        <p:nvSpPr>
          <p:cNvPr id="5" name="Rectangle 4"/>
          <p:cNvSpPr/>
          <p:nvPr/>
        </p:nvSpPr>
        <p:spPr>
          <a:xfrm>
            <a:off x="54895" y="1200150"/>
            <a:ext cx="5958608" cy="646294"/>
          </a:xfrm>
          <a:prstGeom prst="rect">
            <a:avLst/>
          </a:prstGeom>
        </p:spPr>
        <p:txBody>
          <a:bodyPr wrap="none" lIns="91403" tIns="45702" rIns="91403" bIns="45702">
            <a:spAutoFit/>
          </a:bodyPr>
          <a:lstStyle/>
          <a:p>
            <a:pPr algn="ctr"/>
            <a:r>
              <a:rPr lang="en-US" sz="3600">
                <a:latin typeface="Arial-Rounded" pitchFamily="34" charset="0"/>
                <a:ea typeface="Arial-Rounded" pitchFamily="34" charset="0"/>
                <a:cs typeface="Arial-Rounded" pitchFamily="34" charset="0"/>
              </a:rPr>
              <a:t>a. </a:t>
            </a:r>
            <a:r>
              <a:rPr lang="en-US" sz="3600" smtClean="0">
                <a:latin typeface="Arial-Rounded" pitchFamily="34" charset="0"/>
                <a:ea typeface="Arial-Rounded" pitchFamily="34" charset="0"/>
                <a:cs typeface="Arial-Rounded" pitchFamily="34" charset="0"/>
              </a:rPr>
              <a:t>Ngày đầu đi học, Nam (…).</a:t>
            </a:r>
            <a:endParaRPr lang="en-US" sz="3600">
              <a:latin typeface="Arial-Rounded" pitchFamily="34" charset="0"/>
              <a:ea typeface="Arial-Rounded" pitchFamily="34" charset="0"/>
              <a:cs typeface="Arial-Rounded" pitchFamily="34" charset="0"/>
            </a:endParaRPr>
          </a:p>
        </p:txBody>
      </p:sp>
      <p:cxnSp>
        <p:nvCxnSpPr>
          <p:cNvPr id="11" name="Straight Arrow Connector 10"/>
          <p:cNvCxnSpPr/>
          <p:nvPr/>
        </p:nvCxnSpPr>
        <p:spPr>
          <a:xfrm>
            <a:off x="189950" y="2850917"/>
            <a:ext cx="648250" cy="21253"/>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flipH="1">
            <a:off x="7543800" y="2075896"/>
            <a:ext cx="533400" cy="801469"/>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6553200" y="2152226"/>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5763491" y="2184863"/>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51054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38862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200400" y="2200797"/>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2667000" y="2227929"/>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1905000" y="2217500"/>
            <a:ext cx="0" cy="62298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Cần chú ý gì khi viết chữ đầu câu?</a:t>
            </a:r>
            <a:endParaRPr lang="en-US" sz="2400">
              <a:latin typeface="Arial-Rounded" pitchFamily="34" charset="0"/>
              <a:ea typeface="Arial-Rounded" pitchFamily="34" charset="0"/>
              <a:cs typeface="Arial-Rounded" pitchFamily="34" charset="0"/>
            </a:endParaRPr>
          </a:p>
        </p:txBody>
      </p:sp>
      <p:sp>
        <p:nvSpPr>
          <p:cNvPr id="35" name="TextBox 34"/>
          <p:cNvSpPr txBox="1"/>
          <p:nvPr/>
        </p:nvSpPr>
        <p:spPr>
          <a:xfrm>
            <a:off x="710046"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Cuối câu có dấu gì?</a:t>
            </a:r>
            <a:endParaRPr lang="en-US" sz="2400">
              <a:latin typeface="Arial-Rounded" pitchFamily="34" charset="0"/>
              <a:ea typeface="Arial-Rounded" pitchFamily="34" charset="0"/>
              <a:cs typeface="Arial-Rounded" pitchFamily="34" charset="0"/>
            </a:endParaRPr>
          </a:p>
        </p:txBody>
      </p:sp>
      <p:sp>
        <p:nvSpPr>
          <p:cNvPr id="36" name="TextBox 35"/>
          <p:cNvSpPr txBox="1"/>
          <p:nvPr/>
        </p:nvSpPr>
        <p:spPr>
          <a:xfrm>
            <a:off x="692728" y="4411308"/>
            <a:ext cx="7536872" cy="461628"/>
          </a:xfrm>
          <a:prstGeom prst="rect">
            <a:avLst/>
          </a:prstGeom>
          <a:solidFill>
            <a:srgbClr val="FFD347"/>
          </a:solidFill>
        </p:spPr>
        <p:txBody>
          <a:bodyPr wrap="square" lIns="91403" tIns="45702" rIns="91403" bIns="45702" rtlCol="0">
            <a:spAutoFit/>
          </a:bodyPr>
          <a:lstStyle/>
          <a:p>
            <a:pPr algn="ctr"/>
            <a:r>
              <a:rPr lang="en-US" sz="2400" smtClean="0">
                <a:latin typeface="Arial-Rounded" pitchFamily="34" charset="0"/>
                <a:ea typeface="Arial-Rounded" pitchFamily="34" charset="0"/>
                <a:cs typeface="Arial-Rounded" pitchFamily="34" charset="0"/>
              </a:rPr>
              <a:t>Khoảng cách giữa các chữ như thế nào?</a:t>
            </a:r>
            <a:endParaRPr lang="en-US" sz="2400">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955454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2"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1000" fill="hold"/>
                                        <p:tgtEl>
                                          <p:spTgt spid="34"/>
                                        </p:tgtEl>
                                        <p:attrNameLst>
                                          <p:attrName>ppt_x</p:attrName>
                                        </p:attrNameLst>
                                      </p:cBhvr>
                                      <p:tavLst>
                                        <p:tav tm="0">
                                          <p:val>
                                            <p:strVal val="1+#ppt_w/2"/>
                                          </p:val>
                                        </p:tav>
                                        <p:tav tm="100000">
                                          <p:val>
                                            <p:strVal val="#ppt_x"/>
                                          </p:val>
                                        </p:tav>
                                      </p:tavLst>
                                    </p:anim>
                                    <p:anim calcmode="lin" valueType="num">
                                      <p:cBhvr additive="base">
                                        <p:cTn id="18" dur="10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80">
                                          <p:stCondLst>
                                            <p:cond delay="0"/>
                                          </p:stCondLst>
                                        </p:cTn>
                                        <p:tgtEl>
                                          <p:spTgt spid="11"/>
                                        </p:tgtEl>
                                      </p:cBhvr>
                                    </p:animEffect>
                                    <p:anim calcmode="lin" valueType="num">
                                      <p:cBhvr>
                                        <p:cTn id="24"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29" dur="26">
                                          <p:stCondLst>
                                            <p:cond delay="650"/>
                                          </p:stCondLst>
                                        </p:cTn>
                                        <p:tgtEl>
                                          <p:spTgt spid="11"/>
                                        </p:tgtEl>
                                      </p:cBhvr>
                                      <p:to x="100000" y="60000"/>
                                    </p:animScale>
                                    <p:animScale>
                                      <p:cBhvr>
                                        <p:cTn id="30" dur="166" decel="50000">
                                          <p:stCondLst>
                                            <p:cond delay="676"/>
                                          </p:stCondLst>
                                        </p:cTn>
                                        <p:tgtEl>
                                          <p:spTgt spid="11"/>
                                        </p:tgtEl>
                                      </p:cBhvr>
                                      <p:to x="100000" y="100000"/>
                                    </p:animScale>
                                    <p:animScale>
                                      <p:cBhvr>
                                        <p:cTn id="31" dur="26">
                                          <p:stCondLst>
                                            <p:cond delay="1312"/>
                                          </p:stCondLst>
                                        </p:cTn>
                                        <p:tgtEl>
                                          <p:spTgt spid="11"/>
                                        </p:tgtEl>
                                      </p:cBhvr>
                                      <p:to x="100000" y="80000"/>
                                    </p:animScale>
                                    <p:animScale>
                                      <p:cBhvr>
                                        <p:cTn id="32" dur="166" decel="50000">
                                          <p:stCondLst>
                                            <p:cond delay="1338"/>
                                          </p:stCondLst>
                                        </p:cTn>
                                        <p:tgtEl>
                                          <p:spTgt spid="11"/>
                                        </p:tgtEl>
                                      </p:cBhvr>
                                      <p:to x="100000" y="100000"/>
                                    </p:animScale>
                                    <p:animScale>
                                      <p:cBhvr>
                                        <p:cTn id="33" dur="26">
                                          <p:stCondLst>
                                            <p:cond delay="1642"/>
                                          </p:stCondLst>
                                        </p:cTn>
                                        <p:tgtEl>
                                          <p:spTgt spid="11"/>
                                        </p:tgtEl>
                                      </p:cBhvr>
                                      <p:to x="100000" y="90000"/>
                                    </p:animScale>
                                    <p:animScale>
                                      <p:cBhvr>
                                        <p:cTn id="34" dur="166" decel="50000">
                                          <p:stCondLst>
                                            <p:cond delay="1668"/>
                                          </p:stCondLst>
                                        </p:cTn>
                                        <p:tgtEl>
                                          <p:spTgt spid="11"/>
                                        </p:tgtEl>
                                      </p:cBhvr>
                                      <p:to x="100000" y="100000"/>
                                    </p:animScale>
                                    <p:animScale>
                                      <p:cBhvr>
                                        <p:cTn id="35" dur="26">
                                          <p:stCondLst>
                                            <p:cond delay="1808"/>
                                          </p:stCondLst>
                                        </p:cTn>
                                        <p:tgtEl>
                                          <p:spTgt spid="11"/>
                                        </p:tgtEl>
                                      </p:cBhvr>
                                      <p:to x="100000" y="95000"/>
                                    </p:animScale>
                                    <p:animScale>
                                      <p:cBhvr>
                                        <p:cTn id="36" dur="166" decel="50000">
                                          <p:stCondLst>
                                            <p:cond delay="1834"/>
                                          </p:stCondLst>
                                        </p:cTn>
                                        <p:tgtEl>
                                          <p:spTgt spid="11"/>
                                        </p:tgtEl>
                                      </p:cBhvr>
                                      <p:to x="100000" y="100000"/>
                                    </p:animScale>
                                  </p:childTnLst>
                                </p:cTn>
                              </p:par>
                            </p:childTnLst>
                          </p:cTn>
                        </p:par>
                        <p:par>
                          <p:cTn id="37" fill="hold">
                            <p:stCondLst>
                              <p:cond delay="2000"/>
                            </p:stCondLst>
                            <p:childTnLst>
                              <p:par>
                                <p:cTn id="38" presetID="32" presetClass="emph" presetSubtype="0" fill="hold" nodeType="afterEffect">
                                  <p:stCondLst>
                                    <p:cond delay="0"/>
                                  </p:stCondLst>
                                  <p:childTnLst>
                                    <p:animRot by="120000">
                                      <p:cBhvr>
                                        <p:cTn id="39" dur="125" fill="hold">
                                          <p:stCondLst>
                                            <p:cond delay="0"/>
                                          </p:stCondLst>
                                        </p:cTn>
                                        <p:tgtEl>
                                          <p:spTgt spid="11"/>
                                        </p:tgtEl>
                                        <p:attrNameLst>
                                          <p:attrName>r</p:attrName>
                                        </p:attrNameLst>
                                      </p:cBhvr>
                                    </p:animRot>
                                    <p:animRot by="-240000">
                                      <p:cBhvr>
                                        <p:cTn id="40" dur="250" fill="hold">
                                          <p:stCondLst>
                                            <p:cond delay="250"/>
                                          </p:stCondLst>
                                        </p:cTn>
                                        <p:tgtEl>
                                          <p:spTgt spid="11"/>
                                        </p:tgtEl>
                                        <p:attrNameLst>
                                          <p:attrName>r</p:attrName>
                                        </p:attrNameLst>
                                      </p:cBhvr>
                                    </p:animRot>
                                    <p:animRot by="240000">
                                      <p:cBhvr>
                                        <p:cTn id="41" dur="250" fill="hold">
                                          <p:stCondLst>
                                            <p:cond delay="500"/>
                                          </p:stCondLst>
                                        </p:cTn>
                                        <p:tgtEl>
                                          <p:spTgt spid="11"/>
                                        </p:tgtEl>
                                        <p:attrNameLst>
                                          <p:attrName>r</p:attrName>
                                        </p:attrNameLst>
                                      </p:cBhvr>
                                    </p:animRot>
                                    <p:animRot by="-240000">
                                      <p:cBhvr>
                                        <p:cTn id="42" dur="250" fill="hold">
                                          <p:stCondLst>
                                            <p:cond delay="750"/>
                                          </p:stCondLst>
                                        </p:cTn>
                                        <p:tgtEl>
                                          <p:spTgt spid="11"/>
                                        </p:tgtEl>
                                        <p:attrNameLst>
                                          <p:attrName>r</p:attrName>
                                        </p:attrNameLst>
                                      </p:cBhvr>
                                    </p:animRot>
                                    <p:animRot by="120000">
                                      <p:cBhvr>
                                        <p:cTn id="43" dur="250" fill="hold">
                                          <p:stCondLst>
                                            <p:cond delay="1000"/>
                                          </p:stCondLst>
                                        </p:cTn>
                                        <p:tgtEl>
                                          <p:spTgt spid="11"/>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2" presetClass="entr" presetSubtype="2" fill="hold" grpId="0" nodeType="click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1000" fill="hold"/>
                                        <p:tgtEl>
                                          <p:spTgt spid="35"/>
                                        </p:tgtEl>
                                        <p:attrNameLst>
                                          <p:attrName>ppt_x</p:attrName>
                                        </p:attrNameLst>
                                      </p:cBhvr>
                                      <p:tavLst>
                                        <p:tav tm="0">
                                          <p:val>
                                            <p:strVal val="1+#ppt_w/2"/>
                                          </p:val>
                                        </p:tav>
                                        <p:tav tm="100000">
                                          <p:val>
                                            <p:strVal val="#ppt_x"/>
                                          </p:val>
                                        </p:tav>
                                      </p:tavLst>
                                    </p:anim>
                                    <p:anim calcmode="lin" valueType="num">
                                      <p:cBhvr additive="base">
                                        <p:cTn id="49" dur="1000" fill="hold"/>
                                        <p:tgtEl>
                                          <p:spTgt spid="35"/>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down)">
                                      <p:cBhvr>
                                        <p:cTn id="54" dur="580">
                                          <p:stCondLst>
                                            <p:cond delay="0"/>
                                          </p:stCondLst>
                                        </p:cTn>
                                        <p:tgtEl>
                                          <p:spTgt spid="13"/>
                                        </p:tgtEl>
                                      </p:cBhvr>
                                    </p:animEffect>
                                    <p:anim calcmode="lin" valueType="num">
                                      <p:cBhvr>
                                        <p:cTn id="5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60" dur="26">
                                          <p:stCondLst>
                                            <p:cond delay="650"/>
                                          </p:stCondLst>
                                        </p:cTn>
                                        <p:tgtEl>
                                          <p:spTgt spid="13"/>
                                        </p:tgtEl>
                                      </p:cBhvr>
                                      <p:to x="100000" y="60000"/>
                                    </p:animScale>
                                    <p:animScale>
                                      <p:cBhvr>
                                        <p:cTn id="61" dur="166" decel="50000">
                                          <p:stCondLst>
                                            <p:cond delay="676"/>
                                          </p:stCondLst>
                                        </p:cTn>
                                        <p:tgtEl>
                                          <p:spTgt spid="13"/>
                                        </p:tgtEl>
                                      </p:cBhvr>
                                      <p:to x="100000" y="100000"/>
                                    </p:animScale>
                                    <p:animScale>
                                      <p:cBhvr>
                                        <p:cTn id="62" dur="26">
                                          <p:stCondLst>
                                            <p:cond delay="1312"/>
                                          </p:stCondLst>
                                        </p:cTn>
                                        <p:tgtEl>
                                          <p:spTgt spid="13"/>
                                        </p:tgtEl>
                                      </p:cBhvr>
                                      <p:to x="100000" y="80000"/>
                                    </p:animScale>
                                    <p:animScale>
                                      <p:cBhvr>
                                        <p:cTn id="63" dur="166" decel="50000">
                                          <p:stCondLst>
                                            <p:cond delay="1338"/>
                                          </p:stCondLst>
                                        </p:cTn>
                                        <p:tgtEl>
                                          <p:spTgt spid="13"/>
                                        </p:tgtEl>
                                      </p:cBhvr>
                                      <p:to x="100000" y="100000"/>
                                    </p:animScale>
                                    <p:animScale>
                                      <p:cBhvr>
                                        <p:cTn id="64" dur="26">
                                          <p:stCondLst>
                                            <p:cond delay="1642"/>
                                          </p:stCondLst>
                                        </p:cTn>
                                        <p:tgtEl>
                                          <p:spTgt spid="13"/>
                                        </p:tgtEl>
                                      </p:cBhvr>
                                      <p:to x="100000" y="90000"/>
                                    </p:animScale>
                                    <p:animScale>
                                      <p:cBhvr>
                                        <p:cTn id="65" dur="166" decel="50000">
                                          <p:stCondLst>
                                            <p:cond delay="1668"/>
                                          </p:stCondLst>
                                        </p:cTn>
                                        <p:tgtEl>
                                          <p:spTgt spid="13"/>
                                        </p:tgtEl>
                                      </p:cBhvr>
                                      <p:to x="100000" y="100000"/>
                                    </p:animScale>
                                    <p:animScale>
                                      <p:cBhvr>
                                        <p:cTn id="66" dur="26">
                                          <p:stCondLst>
                                            <p:cond delay="1808"/>
                                          </p:stCondLst>
                                        </p:cTn>
                                        <p:tgtEl>
                                          <p:spTgt spid="13"/>
                                        </p:tgtEl>
                                      </p:cBhvr>
                                      <p:to x="100000" y="95000"/>
                                    </p:animScale>
                                    <p:animScale>
                                      <p:cBhvr>
                                        <p:cTn id="67" dur="166" decel="50000">
                                          <p:stCondLst>
                                            <p:cond delay="1834"/>
                                          </p:stCondLst>
                                        </p:cTn>
                                        <p:tgtEl>
                                          <p:spTgt spid="13"/>
                                        </p:tgtEl>
                                      </p:cBhvr>
                                      <p:to x="100000" y="100000"/>
                                    </p:animScale>
                                  </p:childTnLst>
                                </p:cTn>
                              </p:par>
                            </p:childTnLst>
                          </p:cTn>
                        </p:par>
                        <p:par>
                          <p:cTn id="68" fill="hold">
                            <p:stCondLst>
                              <p:cond delay="2000"/>
                            </p:stCondLst>
                            <p:childTnLst>
                              <p:par>
                                <p:cTn id="69" presetID="32" presetClass="emph" presetSubtype="0" fill="hold" nodeType="afterEffect">
                                  <p:stCondLst>
                                    <p:cond delay="0"/>
                                  </p:stCondLst>
                                  <p:childTnLst>
                                    <p:animRot by="120000">
                                      <p:cBhvr>
                                        <p:cTn id="70" dur="125" fill="hold">
                                          <p:stCondLst>
                                            <p:cond delay="0"/>
                                          </p:stCondLst>
                                        </p:cTn>
                                        <p:tgtEl>
                                          <p:spTgt spid="13"/>
                                        </p:tgtEl>
                                        <p:attrNameLst>
                                          <p:attrName>r</p:attrName>
                                        </p:attrNameLst>
                                      </p:cBhvr>
                                    </p:animRot>
                                    <p:animRot by="-240000">
                                      <p:cBhvr>
                                        <p:cTn id="71" dur="250" fill="hold">
                                          <p:stCondLst>
                                            <p:cond delay="250"/>
                                          </p:stCondLst>
                                        </p:cTn>
                                        <p:tgtEl>
                                          <p:spTgt spid="13"/>
                                        </p:tgtEl>
                                        <p:attrNameLst>
                                          <p:attrName>r</p:attrName>
                                        </p:attrNameLst>
                                      </p:cBhvr>
                                    </p:animRot>
                                    <p:animRot by="240000">
                                      <p:cBhvr>
                                        <p:cTn id="72" dur="250" fill="hold">
                                          <p:stCondLst>
                                            <p:cond delay="500"/>
                                          </p:stCondLst>
                                        </p:cTn>
                                        <p:tgtEl>
                                          <p:spTgt spid="13"/>
                                        </p:tgtEl>
                                        <p:attrNameLst>
                                          <p:attrName>r</p:attrName>
                                        </p:attrNameLst>
                                      </p:cBhvr>
                                    </p:animRot>
                                    <p:animRot by="-240000">
                                      <p:cBhvr>
                                        <p:cTn id="73" dur="250" fill="hold">
                                          <p:stCondLst>
                                            <p:cond delay="750"/>
                                          </p:stCondLst>
                                        </p:cTn>
                                        <p:tgtEl>
                                          <p:spTgt spid="13"/>
                                        </p:tgtEl>
                                        <p:attrNameLst>
                                          <p:attrName>r</p:attrName>
                                        </p:attrNameLst>
                                      </p:cBhvr>
                                    </p:animRot>
                                    <p:animRot by="120000">
                                      <p:cBhvr>
                                        <p:cTn id="74" dur="250" fill="hold">
                                          <p:stCondLst>
                                            <p:cond delay="1000"/>
                                          </p:stCondLst>
                                        </p:cTn>
                                        <p:tgtEl>
                                          <p:spTgt spid="13"/>
                                        </p:tgtEl>
                                        <p:attrNameLst>
                                          <p:attrName>r</p:attrName>
                                        </p:attrNameLst>
                                      </p:cBhvr>
                                    </p:animRot>
                                  </p:childTnLst>
                                </p:cTn>
                              </p:par>
                            </p:childTnLst>
                          </p:cTn>
                        </p:par>
                      </p:childTnLst>
                    </p:cTn>
                  </p:par>
                  <p:par>
                    <p:cTn id="75" fill="hold">
                      <p:stCondLst>
                        <p:cond delay="indefinite"/>
                      </p:stCondLst>
                      <p:childTnLst>
                        <p:par>
                          <p:cTn id="76" fill="hold">
                            <p:stCondLst>
                              <p:cond delay="0"/>
                            </p:stCondLst>
                            <p:childTnLst>
                              <p:par>
                                <p:cTn id="77" presetID="2" presetClass="entr" presetSubtype="2"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1000" fill="hold"/>
                                        <p:tgtEl>
                                          <p:spTgt spid="36"/>
                                        </p:tgtEl>
                                        <p:attrNameLst>
                                          <p:attrName>ppt_x</p:attrName>
                                        </p:attrNameLst>
                                      </p:cBhvr>
                                      <p:tavLst>
                                        <p:tav tm="0">
                                          <p:val>
                                            <p:strVal val="1+#ppt_w/2"/>
                                          </p:val>
                                        </p:tav>
                                        <p:tav tm="100000">
                                          <p:val>
                                            <p:strVal val="#ppt_x"/>
                                          </p:val>
                                        </p:tav>
                                      </p:tavLst>
                                    </p:anim>
                                    <p:anim calcmode="lin" valueType="num">
                                      <p:cBhvr additive="base">
                                        <p:cTn id="80" dur="1000" fill="hold"/>
                                        <p:tgtEl>
                                          <p:spTgt spid="36"/>
                                        </p:tgtEl>
                                        <p:attrNameLst>
                                          <p:attrName>ppt_y</p:attrName>
                                        </p:attrNameLst>
                                      </p:cBhvr>
                                      <p:tavLst>
                                        <p:tav tm="0">
                                          <p:val>
                                            <p:strVal val="#ppt_y"/>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6" presetClass="entr" presetSubtype="0" fill="hold" nodeType="click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wipe(down)">
                                      <p:cBhvr>
                                        <p:cTn id="85" dur="580">
                                          <p:stCondLst>
                                            <p:cond delay="0"/>
                                          </p:stCondLst>
                                        </p:cTn>
                                        <p:tgtEl>
                                          <p:spTgt spid="25"/>
                                        </p:tgtEl>
                                      </p:cBhvr>
                                    </p:animEffect>
                                    <p:anim calcmode="lin" valueType="num">
                                      <p:cBhvr>
                                        <p:cTn id="86" dur="1822" tmFilter="0,0; 0.14,0.36; 0.43,0.73; 0.71,0.91; 1.0,1.0">
                                          <p:stCondLst>
                                            <p:cond delay="0"/>
                                          </p:stCondLst>
                                        </p:cTn>
                                        <p:tgtEl>
                                          <p:spTgt spid="25"/>
                                        </p:tgtEl>
                                        <p:attrNameLst>
                                          <p:attrName>ppt_x</p:attrName>
                                        </p:attrNameLst>
                                      </p:cBhvr>
                                      <p:tavLst>
                                        <p:tav tm="0">
                                          <p:val>
                                            <p:strVal val="#ppt_x-0.25"/>
                                          </p:val>
                                        </p:tav>
                                        <p:tav tm="100000">
                                          <p:val>
                                            <p:strVal val="#ppt_x"/>
                                          </p:val>
                                        </p:tav>
                                      </p:tavLst>
                                    </p:anim>
                                    <p:anim calcmode="lin" valueType="num">
                                      <p:cBhvr>
                                        <p:cTn id="87" dur="664" tmFilter="0.0,0.0; 0.25,0.07; 0.50,0.2; 0.75,0.467; 1.0,1.0">
                                          <p:stCondLst>
                                            <p:cond delay="0"/>
                                          </p:stCondLst>
                                        </p:cTn>
                                        <p:tgtEl>
                                          <p:spTgt spid="25"/>
                                        </p:tgtEl>
                                        <p:attrNameLst>
                                          <p:attrName>ppt_y</p:attrName>
                                        </p:attrNameLst>
                                      </p:cBhvr>
                                      <p:tavLst>
                                        <p:tav tm="0" fmla="#ppt_y-sin(pi*$)/3">
                                          <p:val>
                                            <p:fltVal val="0.5"/>
                                          </p:val>
                                        </p:tav>
                                        <p:tav tm="100000">
                                          <p:val>
                                            <p:fltVal val="1"/>
                                          </p:val>
                                        </p:tav>
                                      </p:tavLst>
                                    </p:anim>
                                    <p:anim calcmode="lin" valueType="num">
                                      <p:cBhvr>
                                        <p:cTn id="88" dur="664" tmFilter="0, 0; 0.125,0.2665; 0.25,0.4; 0.375,0.465; 0.5,0.5;  0.625,0.535; 0.75,0.6; 0.875,0.7335; 1,1">
                                          <p:stCondLst>
                                            <p:cond delay="664"/>
                                          </p:stCondLst>
                                        </p:cTn>
                                        <p:tgtEl>
                                          <p:spTgt spid="25"/>
                                        </p:tgtEl>
                                        <p:attrNameLst>
                                          <p:attrName>ppt_y</p:attrName>
                                        </p:attrNameLst>
                                      </p:cBhvr>
                                      <p:tavLst>
                                        <p:tav tm="0" fmla="#ppt_y-sin(pi*$)/9">
                                          <p:val>
                                            <p:fltVal val="0"/>
                                          </p:val>
                                        </p:tav>
                                        <p:tav tm="100000">
                                          <p:val>
                                            <p:fltVal val="1"/>
                                          </p:val>
                                        </p:tav>
                                      </p:tavLst>
                                    </p:anim>
                                    <p:anim calcmode="lin" valueType="num">
                                      <p:cBhvr>
                                        <p:cTn id="89" dur="332" tmFilter="0, 0; 0.125,0.2665; 0.25,0.4; 0.375,0.465; 0.5,0.5;  0.625,0.535; 0.75,0.6; 0.875,0.7335; 1,1">
                                          <p:stCondLst>
                                            <p:cond delay="1324"/>
                                          </p:stCondLst>
                                        </p:cTn>
                                        <p:tgtEl>
                                          <p:spTgt spid="25"/>
                                        </p:tgtEl>
                                        <p:attrNameLst>
                                          <p:attrName>ppt_y</p:attrName>
                                        </p:attrNameLst>
                                      </p:cBhvr>
                                      <p:tavLst>
                                        <p:tav tm="0" fmla="#ppt_y-sin(pi*$)/27">
                                          <p:val>
                                            <p:fltVal val="0"/>
                                          </p:val>
                                        </p:tav>
                                        <p:tav tm="100000">
                                          <p:val>
                                            <p:fltVal val="1"/>
                                          </p:val>
                                        </p:tav>
                                      </p:tavLst>
                                    </p:anim>
                                    <p:anim calcmode="lin" valueType="num">
                                      <p:cBhvr>
                                        <p:cTn id="90" dur="164" tmFilter="0, 0; 0.125,0.2665; 0.25,0.4; 0.375,0.465; 0.5,0.5;  0.625,0.535; 0.75,0.6; 0.875,0.7335; 1,1">
                                          <p:stCondLst>
                                            <p:cond delay="1656"/>
                                          </p:stCondLst>
                                        </p:cTn>
                                        <p:tgtEl>
                                          <p:spTgt spid="25"/>
                                        </p:tgtEl>
                                        <p:attrNameLst>
                                          <p:attrName>ppt_y</p:attrName>
                                        </p:attrNameLst>
                                      </p:cBhvr>
                                      <p:tavLst>
                                        <p:tav tm="0" fmla="#ppt_y-sin(pi*$)/81">
                                          <p:val>
                                            <p:fltVal val="0"/>
                                          </p:val>
                                        </p:tav>
                                        <p:tav tm="100000">
                                          <p:val>
                                            <p:fltVal val="1"/>
                                          </p:val>
                                        </p:tav>
                                      </p:tavLst>
                                    </p:anim>
                                    <p:animScale>
                                      <p:cBhvr>
                                        <p:cTn id="91" dur="26">
                                          <p:stCondLst>
                                            <p:cond delay="650"/>
                                          </p:stCondLst>
                                        </p:cTn>
                                        <p:tgtEl>
                                          <p:spTgt spid="25"/>
                                        </p:tgtEl>
                                      </p:cBhvr>
                                      <p:to x="100000" y="60000"/>
                                    </p:animScale>
                                    <p:animScale>
                                      <p:cBhvr>
                                        <p:cTn id="92" dur="166" decel="50000">
                                          <p:stCondLst>
                                            <p:cond delay="676"/>
                                          </p:stCondLst>
                                        </p:cTn>
                                        <p:tgtEl>
                                          <p:spTgt spid="25"/>
                                        </p:tgtEl>
                                      </p:cBhvr>
                                      <p:to x="100000" y="100000"/>
                                    </p:animScale>
                                    <p:animScale>
                                      <p:cBhvr>
                                        <p:cTn id="93" dur="26">
                                          <p:stCondLst>
                                            <p:cond delay="1312"/>
                                          </p:stCondLst>
                                        </p:cTn>
                                        <p:tgtEl>
                                          <p:spTgt spid="25"/>
                                        </p:tgtEl>
                                      </p:cBhvr>
                                      <p:to x="100000" y="80000"/>
                                    </p:animScale>
                                    <p:animScale>
                                      <p:cBhvr>
                                        <p:cTn id="94" dur="166" decel="50000">
                                          <p:stCondLst>
                                            <p:cond delay="1338"/>
                                          </p:stCondLst>
                                        </p:cTn>
                                        <p:tgtEl>
                                          <p:spTgt spid="25"/>
                                        </p:tgtEl>
                                      </p:cBhvr>
                                      <p:to x="100000" y="100000"/>
                                    </p:animScale>
                                    <p:animScale>
                                      <p:cBhvr>
                                        <p:cTn id="95" dur="26">
                                          <p:stCondLst>
                                            <p:cond delay="1642"/>
                                          </p:stCondLst>
                                        </p:cTn>
                                        <p:tgtEl>
                                          <p:spTgt spid="25"/>
                                        </p:tgtEl>
                                      </p:cBhvr>
                                      <p:to x="100000" y="90000"/>
                                    </p:animScale>
                                    <p:animScale>
                                      <p:cBhvr>
                                        <p:cTn id="96" dur="166" decel="50000">
                                          <p:stCondLst>
                                            <p:cond delay="1668"/>
                                          </p:stCondLst>
                                        </p:cTn>
                                        <p:tgtEl>
                                          <p:spTgt spid="25"/>
                                        </p:tgtEl>
                                      </p:cBhvr>
                                      <p:to x="100000" y="100000"/>
                                    </p:animScale>
                                    <p:animScale>
                                      <p:cBhvr>
                                        <p:cTn id="97" dur="26">
                                          <p:stCondLst>
                                            <p:cond delay="1808"/>
                                          </p:stCondLst>
                                        </p:cTn>
                                        <p:tgtEl>
                                          <p:spTgt spid="25"/>
                                        </p:tgtEl>
                                      </p:cBhvr>
                                      <p:to x="100000" y="95000"/>
                                    </p:animScale>
                                    <p:animScale>
                                      <p:cBhvr>
                                        <p:cTn id="98" dur="166" decel="50000">
                                          <p:stCondLst>
                                            <p:cond delay="1834"/>
                                          </p:stCondLst>
                                        </p:cTn>
                                        <p:tgtEl>
                                          <p:spTgt spid="25"/>
                                        </p:tgtEl>
                                      </p:cBhvr>
                                      <p:to x="100000" y="100000"/>
                                    </p:animScale>
                                  </p:childTnLst>
                                </p:cTn>
                              </p:par>
                              <p:par>
                                <p:cTn id="99" presetID="26" presetClass="entr" presetSubtype="0" fill="hold" nodeType="with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down)">
                                      <p:cBhvr>
                                        <p:cTn id="101" dur="580">
                                          <p:stCondLst>
                                            <p:cond delay="0"/>
                                          </p:stCondLst>
                                        </p:cTn>
                                        <p:tgtEl>
                                          <p:spTgt spid="28"/>
                                        </p:tgtEl>
                                      </p:cBhvr>
                                    </p:animEffect>
                                    <p:anim calcmode="lin" valueType="num">
                                      <p:cBhvr>
                                        <p:cTn id="102"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107" dur="26">
                                          <p:stCondLst>
                                            <p:cond delay="650"/>
                                          </p:stCondLst>
                                        </p:cTn>
                                        <p:tgtEl>
                                          <p:spTgt spid="28"/>
                                        </p:tgtEl>
                                      </p:cBhvr>
                                      <p:to x="100000" y="60000"/>
                                    </p:animScale>
                                    <p:animScale>
                                      <p:cBhvr>
                                        <p:cTn id="108" dur="166" decel="50000">
                                          <p:stCondLst>
                                            <p:cond delay="676"/>
                                          </p:stCondLst>
                                        </p:cTn>
                                        <p:tgtEl>
                                          <p:spTgt spid="28"/>
                                        </p:tgtEl>
                                      </p:cBhvr>
                                      <p:to x="100000" y="100000"/>
                                    </p:animScale>
                                    <p:animScale>
                                      <p:cBhvr>
                                        <p:cTn id="109" dur="26">
                                          <p:stCondLst>
                                            <p:cond delay="1312"/>
                                          </p:stCondLst>
                                        </p:cTn>
                                        <p:tgtEl>
                                          <p:spTgt spid="28"/>
                                        </p:tgtEl>
                                      </p:cBhvr>
                                      <p:to x="100000" y="80000"/>
                                    </p:animScale>
                                    <p:animScale>
                                      <p:cBhvr>
                                        <p:cTn id="110" dur="166" decel="50000">
                                          <p:stCondLst>
                                            <p:cond delay="1338"/>
                                          </p:stCondLst>
                                        </p:cTn>
                                        <p:tgtEl>
                                          <p:spTgt spid="28"/>
                                        </p:tgtEl>
                                      </p:cBhvr>
                                      <p:to x="100000" y="100000"/>
                                    </p:animScale>
                                    <p:animScale>
                                      <p:cBhvr>
                                        <p:cTn id="111" dur="26">
                                          <p:stCondLst>
                                            <p:cond delay="1642"/>
                                          </p:stCondLst>
                                        </p:cTn>
                                        <p:tgtEl>
                                          <p:spTgt spid="28"/>
                                        </p:tgtEl>
                                      </p:cBhvr>
                                      <p:to x="100000" y="90000"/>
                                    </p:animScale>
                                    <p:animScale>
                                      <p:cBhvr>
                                        <p:cTn id="112" dur="166" decel="50000">
                                          <p:stCondLst>
                                            <p:cond delay="1668"/>
                                          </p:stCondLst>
                                        </p:cTn>
                                        <p:tgtEl>
                                          <p:spTgt spid="28"/>
                                        </p:tgtEl>
                                      </p:cBhvr>
                                      <p:to x="100000" y="100000"/>
                                    </p:animScale>
                                    <p:animScale>
                                      <p:cBhvr>
                                        <p:cTn id="113" dur="26">
                                          <p:stCondLst>
                                            <p:cond delay="1808"/>
                                          </p:stCondLst>
                                        </p:cTn>
                                        <p:tgtEl>
                                          <p:spTgt spid="28"/>
                                        </p:tgtEl>
                                      </p:cBhvr>
                                      <p:to x="100000" y="95000"/>
                                    </p:animScale>
                                    <p:animScale>
                                      <p:cBhvr>
                                        <p:cTn id="114" dur="166" decel="50000">
                                          <p:stCondLst>
                                            <p:cond delay="1834"/>
                                          </p:stCondLst>
                                        </p:cTn>
                                        <p:tgtEl>
                                          <p:spTgt spid="28"/>
                                        </p:tgtEl>
                                      </p:cBhvr>
                                      <p:to x="100000" y="100000"/>
                                    </p:animScale>
                                  </p:childTnLst>
                                </p:cTn>
                              </p:par>
                              <p:par>
                                <p:cTn id="115" presetID="26" presetClass="entr" presetSubtype="0" fill="hold" nodeType="with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wipe(down)">
                                      <p:cBhvr>
                                        <p:cTn id="117" dur="580">
                                          <p:stCondLst>
                                            <p:cond delay="0"/>
                                          </p:stCondLst>
                                        </p:cTn>
                                        <p:tgtEl>
                                          <p:spTgt spid="29"/>
                                        </p:tgtEl>
                                      </p:cBhvr>
                                    </p:animEffect>
                                    <p:anim calcmode="lin" valueType="num">
                                      <p:cBhvr>
                                        <p:cTn id="118" dur="1822" tmFilter="0,0; 0.14,0.36; 0.43,0.73; 0.71,0.91; 1.0,1.0">
                                          <p:stCondLst>
                                            <p:cond delay="0"/>
                                          </p:stCondLst>
                                        </p:cTn>
                                        <p:tgtEl>
                                          <p:spTgt spid="29"/>
                                        </p:tgtEl>
                                        <p:attrNameLst>
                                          <p:attrName>ppt_x</p:attrName>
                                        </p:attrNameLst>
                                      </p:cBhvr>
                                      <p:tavLst>
                                        <p:tav tm="0">
                                          <p:val>
                                            <p:strVal val="#ppt_x-0.25"/>
                                          </p:val>
                                        </p:tav>
                                        <p:tav tm="100000">
                                          <p:val>
                                            <p:strVal val="#ppt_x"/>
                                          </p:val>
                                        </p:tav>
                                      </p:tavLst>
                                    </p:anim>
                                    <p:anim calcmode="lin" valueType="num">
                                      <p:cBhvr>
                                        <p:cTn id="119" dur="664" tmFilter="0.0,0.0; 0.25,0.07; 0.50,0.2; 0.75,0.467; 1.0,1.0">
                                          <p:stCondLst>
                                            <p:cond delay="0"/>
                                          </p:stCondLst>
                                        </p:cTn>
                                        <p:tgtEl>
                                          <p:spTgt spid="29"/>
                                        </p:tgtEl>
                                        <p:attrNameLst>
                                          <p:attrName>ppt_y</p:attrName>
                                        </p:attrNameLst>
                                      </p:cBhvr>
                                      <p:tavLst>
                                        <p:tav tm="0" fmla="#ppt_y-sin(pi*$)/3">
                                          <p:val>
                                            <p:fltVal val="0.5"/>
                                          </p:val>
                                        </p:tav>
                                        <p:tav tm="100000">
                                          <p:val>
                                            <p:fltVal val="1"/>
                                          </p:val>
                                        </p:tav>
                                      </p:tavLst>
                                    </p:anim>
                                    <p:anim calcmode="lin" valueType="num">
                                      <p:cBhvr>
                                        <p:cTn id="120" dur="664" tmFilter="0, 0; 0.125,0.2665; 0.25,0.4; 0.375,0.465; 0.5,0.5;  0.625,0.535; 0.75,0.6; 0.875,0.7335; 1,1">
                                          <p:stCondLst>
                                            <p:cond delay="664"/>
                                          </p:stCondLst>
                                        </p:cTn>
                                        <p:tgtEl>
                                          <p:spTgt spid="29"/>
                                        </p:tgtEl>
                                        <p:attrNameLst>
                                          <p:attrName>ppt_y</p:attrName>
                                        </p:attrNameLst>
                                      </p:cBhvr>
                                      <p:tavLst>
                                        <p:tav tm="0" fmla="#ppt_y-sin(pi*$)/9">
                                          <p:val>
                                            <p:fltVal val="0"/>
                                          </p:val>
                                        </p:tav>
                                        <p:tav tm="100000">
                                          <p:val>
                                            <p:fltVal val="1"/>
                                          </p:val>
                                        </p:tav>
                                      </p:tavLst>
                                    </p:anim>
                                    <p:anim calcmode="lin" valueType="num">
                                      <p:cBhvr>
                                        <p:cTn id="121" dur="332" tmFilter="0, 0; 0.125,0.2665; 0.25,0.4; 0.375,0.465; 0.5,0.5;  0.625,0.535; 0.75,0.6; 0.875,0.7335; 1,1">
                                          <p:stCondLst>
                                            <p:cond delay="1324"/>
                                          </p:stCondLst>
                                        </p:cTn>
                                        <p:tgtEl>
                                          <p:spTgt spid="29"/>
                                        </p:tgtEl>
                                        <p:attrNameLst>
                                          <p:attrName>ppt_y</p:attrName>
                                        </p:attrNameLst>
                                      </p:cBhvr>
                                      <p:tavLst>
                                        <p:tav tm="0" fmla="#ppt_y-sin(pi*$)/27">
                                          <p:val>
                                            <p:fltVal val="0"/>
                                          </p:val>
                                        </p:tav>
                                        <p:tav tm="100000">
                                          <p:val>
                                            <p:fltVal val="1"/>
                                          </p:val>
                                        </p:tav>
                                      </p:tavLst>
                                    </p:anim>
                                    <p:anim calcmode="lin" valueType="num">
                                      <p:cBhvr>
                                        <p:cTn id="122" dur="164" tmFilter="0, 0; 0.125,0.2665; 0.25,0.4; 0.375,0.465; 0.5,0.5;  0.625,0.535; 0.75,0.6; 0.875,0.7335; 1,1">
                                          <p:stCondLst>
                                            <p:cond delay="1656"/>
                                          </p:stCondLst>
                                        </p:cTn>
                                        <p:tgtEl>
                                          <p:spTgt spid="29"/>
                                        </p:tgtEl>
                                        <p:attrNameLst>
                                          <p:attrName>ppt_y</p:attrName>
                                        </p:attrNameLst>
                                      </p:cBhvr>
                                      <p:tavLst>
                                        <p:tav tm="0" fmla="#ppt_y-sin(pi*$)/81">
                                          <p:val>
                                            <p:fltVal val="0"/>
                                          </p:val>
                                        </p:tav>
                                        <p:tav tm="100000">
                                          <p:val>
                                            <p:fltVal val="1"/>
                                          </p:val>
                                        </p:tav>
                                      </p:tavLst>
                                    </p:anim>
                                    <p:animScale>
                                      <p:cBhvr>
                                        <p:cTn id="123" dur="26">
                                          <p:stCondLst>
                                            <p:cond delay="650"/>
                                          </p:stCondLst>
                                        </p:cTn>
                                        <p:tgtEl>
                                          <p:spTgt spid="29"/>
                                        </p:tgtEl>
                                      </p:cBhvr>
                                      <p:to x="100000" y="60000"/>
                                    </p:animScale>
                                    <p:animScale>
                                      <p:cBhvr>
                                        <p:cTn id="124" dur="166" decel="50000">
                                          <p:stCondLst>
                                            <p:cond delay="676"/>
                                          </p:stCondLst>
                                        </p:cTn>
                                        <p:tgtEl>
                                          <p:spTgt spid="29"/>
                                        </p:tgtEl>
                                      </p:cBhvr>
                                      <p:to x="100000" y="100000"/>
                                    </p:animScale>
                                    <p:animScale>
                                      <p:cBhvr>
                                        <p:cTn id="125" dur="26">
                                          <p:stCondLst>
                                            <p:cond delay="1312"/>
                                          </p:stCondLst>
                                        </p:cTn>
                                        <p:tgtEl>
                                          <p:spTgt spid="29"/>
                                        </p:tgtEl>
                                      </p:cBhvr>
                                      <p:to x="100000" y="80000"/>
                                    </p:animScale>
                                    <p:animScale>
                                      <p:cBhvr>
                                        <p:cTn id="126" dur="166" decel="50000">
                                          <p:stCondLst>
                                            <p:cond delay="1338"/>
                                          </p:stCondLst>
                                        </p:cTn>
                                        <p:tgtEl>
                                          <p:spTgt spid="29"/>
                                        </p:tgtEl>
                                      </p:cBhvr>
                                      <p:to x="100000" y="100000"/>
                                    </p:animScale>
                                    <p:animScale>
                                      <p:cBhvr>
                                        <p:cTn id="127" dur="26">
                                          <p:stCondLst>
                                            <p:cond delay="1642"/>
                                          </p:stCondLst>
                                        </p:cTn>
                                        <p:tgtEl>
                                          <p:spTgt spid="29"/>
                                        </p:tgtEl>
                                      </p:cBhvr>
                                      <p:to x="100000" y="90000"/>
                                    </p:animScale>
                                    <p:animScale>
                                      <p:cBhvr>
                                        <p:cTn id="128" dur="166" decel="50000">
                                          <p:stCondLst>
                                            <p:cond delay="1668"/>
                                          </p:stCondLst>
                                        </p:cTn>
                                        <p:tgtEl>
                                          <p:spTgt spid="29"/>
                                        </p:tgtEl>
                                      </p:cBhvr>
                                      <p:to x="100000" y="100000"/>
                                    </p:animScale>
                                    <p:animScale>
                                      <p:cBhvr>
                                        <p:cTn id="129" dur="26">
                                          <p:stCondLst>
                                            <p:cond delay="1808"/>
                                          </p:stCondLst>
                                        </p:cTn>
                                        <p:tgtEl>
                                          <p:spTgt spid="29"/>
                                        </p:tgtEl>
                                      </p:cBhvr>
                                      <p:to x="100000" y="95000"/>
                                    </p:animScale>
                                    <p:animScale>
                                      <p:cBhvr>
                                        <p:cTn id="130" dur="166" decel="50000">
                                          <p:stCondLst>
                                            <p:cond delay="1834"/>
                                          </p:stCondLst>
                                        </p:cTn>
                                        <p:tgtEl>
                                          <p:spTgt spid="29"/>
                                        </p:tgtEl>
                                      </p:cBhvr>
                                      <p:to x="100000" y="100000"/>
                                    </p:animScale>
                                  </p:childTnLst>
                                </p:cTn>
                              </p:par>
                              <p:par>
                                <p:cTn id="131" presetID="26" presetClass="entr" presetSubtype="0" fill="hold" nodeType="withEffect">
                                  <p:stCondLst>
                                    <p:cond delay="0"/>
                                  </p:stCondLst>
                                  <p:childTnLst>
                                    <p:set>
                                      <p:cBhvr>
                                        <p:cTn id="132" dur="1" fill="hold">
                                          <p:stCondLst>
                                            <p:cond delay="0"/>
                                          </p:stCondLst>
                                        </p:cTn>
                                        <p:tgtEl>
                                          <p:spTgt spid="30"/>
                                        </p:tgtEl>
                                        <p:attrNameLst>
                                          <p:attrName>style.visibility</p:attrName>
                                        </p:attrNameLst>
                                      </p:cBhvr>
                                      <p:to>
                                        <p:strVal val="visible"/>
                                      </p:to>
                                    </p:set>
                                    <p:animEffect transition="in" filter="wipe(down)">
                                      <p:cBhvr>
                                        <p:cTn id="133" dur="580">
                                          <p:stCondLst>
                                            <p:cond delay="0"/>
                                          </p:stCondLst>
                                        </p:cTn>
                                        <p:tgtEl>
                                          <p:spTgt spid="30"/>
                                        </p:tgtEl>
                                      </p:cBhvr>
                                    </p:animEffect>
                                    <p:anim calcmode="lin" valueType="num">
                                      <p:cBhvr>
                                        <p:cTn id="134"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39" dur="26">
                                          <p:stCondLst>
                                            <p:cond delay="650"/>
                                          </p:stCondLst>
                                        </p:cTn>
                                        <p:tgtEl>
                                          <p:spTgt spid="30"/>
                                        </p:tgtEl>
                                      </p:cBhvr>
                                      <p:to x="100000" y="60000"/>
                                    </p:animScale>
                                    <p:animScale>
                                      <p:cBhvr>
                                        <p:cTn id="140" dur="166" decel="50000">
                                          <p:stCondLst>
                                            <p:cond delay="676"/>
                                          </p:stCondLst>
                                        </p:cTn>
                                        <p:tgtEl>
                                          <p:spTgt spid="30"/>
                                        </p:tgtEl>
                                      </p:cBhvr>
                                      <p:to x="100000" y="100000"/>
                                    </p:animScale>
                                    <p:animScale>
                                      <p:cBhvr>
                                        <p:cTn id="141" dur="26">
                                          <p:stCondLst>
                                            <p:cond delay="1312"/>
                                          </p:stCondLst>
                                        </p:cTn>
                                        <p:tgtEl>
                                          <p:spTgt spid="30"/>
                                        </p:tgtEl>
                                      </p:cBhvr>
                                      <p:to x="100000" y="80000"/>
                                    </p:animScale>
                                    <p:animScale>
                                      <p:cBhvr>
                                        <p:cTn id="142" dur="166" decel="50000">
                                          <p:stCondLst>
                                            <p:cond delay="1338"/>
                                          </p:stCondLst>
                                        </p:cTn>
                                        <p:tgtEl>
                                          <p:spTgt spid="30"/>
                                        </p:tgtEl>
                                      </p:cBhvr>
                                      <p:to x="100000" y="100000"/>
                                    </p:animScale>
                                    <p:animScale>
                                      <p:cBhvr>
                                        <p:cTn id="143" dur="26">
                                          <p:stCondLst>
                                            <p:cond delay="1642"/>
                                          </p:stCondLst>
                                        </p:cTn>
                                        <p:tgtEl>
                                          <p:spTgt spid="30"/>
                                        </p:tgtEl>
                                      </p:cBhvr>
                                      <p:to x="100000" y="90000"/>
                                    </p:animScale>
                                    <p:animScale>
                                      <p:cBhvr>
                                        <p:cTn id="144" dur="166" decel="50000">
                                          <p:stCondLst>
                                            <p:cond delay="1668"/>
                                          </p:stCondLst>
                                        </p:cTn>
                                        <p:tgtEl>
                                          <p:spTgt spid="30"/>
                                        </p:tgtEl>
                                      </p:cBhvr>
                                      <p:to x="100000" y="100000"/>
                                    </p:animScale>
                                    <p:animScale>
                                      <p:cBhvr>
                                        <p:cTn id="145" dur="26">
                                          <p:stCondLst>
                                            <p:cond delay="1808"/>
                                          </p:stCondLst>
                                        </p:cTn>
                                        <p:tgtEl>
                                          <p:spTgt spid="30"/>
                                        </p:tgtEl>
                                      </p:cBhvr>
                                      <p:to x="100000" y="95000"/>
                                    </p:animScale>
                                    <p:animScale>
                                      <p:cBhvr>
                                        <p:cTn id="146" dur="166" decel="50000">
                                          <p:stCondLst>
                                            <p:cond delay="1834"/>
                                          </p:stCondLst>
                                        </p:cTn>
                                        <p:tgtEl>
                                          <p:spTgt spid="30"/>
                                        </p:tgtEl>
                                      </p:cBhvr>
                                      <p:to x="100000" y="100000"/>
                                    </p:animScale>
                                  </p:childTnLst>
                                </p:cTn>
                              </p:par>
                              <p:par>
                                <p:cTn id="147" presetID="26" presetClass="entr" presetSubtype="0" fill="hold" nodeType="withEffect">
                                  <p:stCondLst>
                                    <p:cond delay="0"/>
                                  </p:stCondLst>
                                  <p:childTnLst>
                                    <p:set>
                                      <p:cBhvr>
                                        <p:cTn id="148" dur="1" fill="hold">
                                          <p:stCondLst>
                                            <p:cond delay="0"/>
                                          </p:stCondLst>
                                        </p:cTn>
                                        <p:tgtEl>
                                          <p:spTgt spid="31"/>
                                        </p:tgtEl>
                                        <p:attrNameLst>
                                          <p:attrName>style.visibility</p:attrName>
                                        </p:attrNameLst>
                                      </p:cBhvr>
                                      <p:to>
                                        <p:strVal val="visible"/>
                                      </p:to>
                                    </p:set>
                                    <p:animEffect transition="in" filter="wipe(down)">
                                      <p:cBhvr>
                                        <p:cTn id="149" dur="580">
                                          <p:stCondLst>
                                            <p:cond delay="0"/>
                                          </p:stCondLst>
                                        </p:cTn>
                                        <p:tgtEl>
                                          <p:spTgt spid="31"/>
                                        </p:tgtEl>
                                      </p:cBhvr>
                                    </p:animEffect>
                                    <p:anim calcmode="lin" valueType="num">
                                      <p:cBhvr>
                                        <p:cTn id="150" dur="1822" tmFilter="0,0; 0.14,0.36; 0.43,0.73; 0.71,0.91; 1.0,1.0">
                                          <p:stCondLst>
                                            <p:cond delay="0"/>
                                          </p:stCondLst>
                                        </p:cTn>
                                        <p:tgtEl>
                                          <p:spTgt spid="31"/>
                                        </p:tgtEl>
                                        <p:attrNameLst>
                                          <p:attrName>ppt_x</p:attrName>
                                        </p:attrNameLst>
                                      </p:cBhvr>
                                      <p:tavLst>
                                        <p:tav tm="0">
                                          <p:val>
                                            <p:strVal val="#ppt_x-0.25"/>
                                          </p:val>
                                        </p:tav>
                                        <p:tav tm="100000">
                                          <p:val>
                                            <p:strVal val="#ppt_x"/>
                                          </p:val>
                                        </p:tav>
                                      </p:tavLst>
                                    </p:anim>
                                    <p:anim calcmode="lin" valueType="num">
                                      <p:cBhvr>
                                        <p:cTn id="151" dur="664" tmFilter="0.0,0.0; 0.25,0.07; 0.50,0.2; 0.75,0.467; 1.0,1.0">
                                          <p:stCondLst>
                                            <p:cond delay="0"/>
                                          </p:stCondLst>
                                        </p:cTn>
                                        <p:tgtEl>
                                          <p:spTgt spid="31"/>
                                        </p:tgtEl>
                                        <p:attrNameLst>
                                          <p:attrName>ppt_y</p:attrName>
                                        </p:attrNameLst>
                                      </p:cBhvr>
                                      <p:tavLst>
                                        <p:tav tm="0" fmla="#ppt_y-sin(pi*$)/3">
                                          <p:val>
                                            <p:fltVal val="0.5"/>
                                          </p:val>
                                        </p:tav>
                                        <p:tav tm="100000">
                                          <p:val>
                                            <p:fltVal val="1"/>
                                          </p:val>
                                        </p:tav>
                                      </p:tavLst>
                                    </p:anim>
                                    <p:anim calcmode="lin" valueType="num">
                                      <p:cBhvr>
                                        <p:cTn id="152" dur="664" tmFilter="0, 0; 0.125,0.2665; 0.25,0.4; 0.375,0.465; 0.5,0.5;  0.625,0.535; 0.75,0.6; 0.875,0.7335; 1,1">
                                          <p:stCondLst>
                                            <p:cond delay="664"/>
                                          </p:stCondLst>
                                        </p:cTn>
                                        <p:tgtEl>
                                          <p:spTgt spid="31"/>
                                        </p:tgtEl>
                                        <p:attrNameLst>
                                          <p:attrName>ppt_y</p:attrName>
                                        </p:attrNameLst>
                                      </p:cBhvr>
                                      <p:tavLst>
                                        <p:tav tm="0" fmla="#ppt_y-sin(pi*$)/9">
                                          <p:val>
                                            <p:fltVal val="0"/>
                                          </p:val>
                                        </p:tav>
                                        <p:tav tm="100000">
                                          <p:val>
                                            <p:fltVal val="1"/>
                                          </p:val>
                                        </p:tav>
                                      </p:tavLst>
                                    </p:anim>
                                    <p:anim calcmode="lin" valueType="num">
                                      <p:cBhvr>
                                        <p:cTn id="153" dur="332" tmFilter="0, 0; 0.125,0.2665; 0.25,0.4; 0.375,0.465; 0.5,0.5;  0.625,0.535; 0.75,0.6; 0.875,0.7335; 1,1">
                                          <p:stCondLst>
                                            <p:cond delay="1324"/>
                                          </p:stCondLst>
                                        </p:cTn>
                                        <p:tgtEl>
                                          <p:spTgt spid="31"/>
                                        </p:tgtEl>
                                        <p:attrNameLst>
                                          <p:attrName>ppt_y</p:attrName>
                                        </p:attrNameLst>
                                      </p:cBhvr>
                                      <p:tavLst>
                                        <p:tav tm="0" fmla="#ppt_y-sin(pi*$)/27">
                                          <p:val>
                                            <p:fltVal val="0"/>
                                          </p:val>
                                        </p:tav>
                                        <p:tav tm="100000">
                                          <p:val>
                                            <p:fltVal val="1"/>
                                          </p:val>
                                        </p:tav>
                                      </p:tavLst>
                                    </p:anim>
                                    <p:anim calcmode="lin" valueType="num">
                                      <p:cBhvr>
                                        <p:cTn id="154" dur="164" tmFilter="0, 0; 0.125,0.2665; 0.25,0.4; 0.375,0.465; 0.5,0.5;  0.625,0.535; 0.75,0.6; 0.875,0.7335; 1,1">
                                          <p:stCondLst>
                                            <p:cond delay="1656"/>
                                          </p:stCondLst>
                                        </p:cTn>
                                        <p:tgtEl>
                                          <p:spTgt spid="31"/>
                                        </p:tgtEl>
                                        <p:attrNameLst>
                                          <p:attrName>ppt_y</p:attrName>
                                        </p:attrNameLst>
                                      </p:cBhvr>
                                      <p:tavLst>
                                        <p:tav tm="0" fmla="#ppt_y-sin(pi*$)/81">
                                          <p:val>
                                            <p:fltVal val="0"/>
                                          </p:val>
                                        </p:tav>
                                        <p:tav tm="100000">
                                          <p:val>
                                            <p:fltVal val="1"/>
                                          </p:val>
                                        </p:tav>
                                      </p:tavLst>
                                    </p:anim>
                                    <p:animScale>
                                      <p:cBhvr>
                                        <p:cTn id="155" dur="26">
                                          <p:stCondLst>
                                            <p:cond delay="650"/>
                                          </p:stCondLst>
                                        </p:cTn>
                                        <p:tgtEl>
                                          <p:spTgt spid="31"/>
                                        </p:tgtEl>
                                      </p:cBhvr>
                                      <p:to x="100000" y="60000"/>
                                    </p:animScale>
                                    <p:animScale>
                                      <p:cBhvr>
                                        <p:cTn id="156" dur="166" decel="50000">
                                          <p:stCondLst>
                                            <p:cond delay="676"/>
                                          </p:stCondLst>
                                        </p:cTn>
                                        <p:tgtEl>
                                          <p:spTgt spid="31"/>
                                        </p:tgtEl>
                                      </p:cBhvr>
                                      <p:to x="100000" y="100000"/>
                                    </p:animScale>
                                    <p:animScale>
                                      <p:cBhvr>
                                        <p:cTn id="157" dur="26">
                                          <p:stCondLst>
                                            <p:cond delay="1312"/>
                                          </p:stCondLst>
                                        </p:cTn>
                                        <p:tgtEl>
                                          <p:spTgt spid="31"/>
                                        </p:tgtEl>
                                      </p:cBhvr>
                                      <p:to x="100000" y="80000"/>
                                    </p:animScale>
                                    <p:animScale>
                                      <p:cBhvr>
                                        <p:cTn id="158" dur="166" decel="50000">
                                          <p:stCondLst>
                                            <p:cond delay="1338"/>
                                          </p:stCondLst>
                                        </p:cTn>
                                        <p:tgtEl>
                                          <p:spTgt spid="31"/>
                                        </p:tgtEl>
                                      </p:cBhvr>
                                      <p:to x="100000" y="100000"/>
                                    </p:animScale>
                                    <p:animScale>
                                      <p:cBhvr>
                                        <p:cTn id="159" dur="26">
                                          <p:stCondLst>
                                            <p:cond delay="1642"/>
                                          </p:stCondLst>
                                        </p:cTn>
                                        <p:tgtEl>
                                          <p:spTgt spid="31"/>
                                        </p:tgtEl>
                                      </p:cBhvr>
                                      <p:to x="100000" y="90000"/>
                                    </p:animScale>
                                    <p:animScale>
                                      <p:cBhvr>
                                        <p:cTn id="160" dur="166" decel="50000">
                                          <p:stCondLst>
                                            <p:cond delay="1668"/>
                                          </p:stCondLst>
                                        </p:cTn>
                                        <p:tgtEl>
                                          <p:spTgt spid="31"/>
                                        </p:tgtEl>
                                      </p:cBhvr>
                                      <p:to x="100000" y="100000"/>
                                    </p:animScale>
                                    <p:animScale>
                                      <p:cBhvr>
                                        <p:cTn id="161" dur="26">
                                          <p:stCondLst>
                                            <p:cond delay="1808"/>
                                          </p:stCondLst>
                                        </p:cTn>
                                        <p:tgtEl>
                                          <p:spTgt spid="31"/>
                                        </p:tgtEl>
                                      </p:cBhvr>
                                      <p:to x="100000" y="95000"/>
                                    </p:animScale>
                                    <p:animScale>
                                      <p:cBhvr>
                                        <p:cTn id="162" dur="166" decel="50000">
                                          <p:stCondLst>
                                            <p:cond delay="1834"/>
                                          </p:stCondLst>
                                        </p:cTn>
                                        <p:tgtEl>
                                          <p:spTgt spid="31"/>
                                        </p:tgtEl>
                                      </p:cBhvr>
                                      <p:to x="100000" y="100000"/>
                                    </p:animScale>
                                  </p:childTnLst>
                                </p:cTn>
                              </p:par>
                              <p:par>
                                <p:cTn id="163" presetID="26" presetClass="entr" presetSubtype="0" fill="hold" nodeType="withEffect">
                                  <p:stCondLst>
                                    <p:cond delay="0"/>
                                  </p:stCondLst>
                                  <p:childTnLst>
                                    <p:set>
                                      <p:cBhvr>
                                        <p:cTn id="164" dur="1" fill="hold">
                                          <p:stCondLst>
                                            <p:cond delay="0"/>
                                          </p:stCondLst>
                                        </p:cTn>
                                        <p:tgtEl>
                                          <p:spTgt spid="32"/>
                                        </p:tgtEl>
                                        <p:attrNameLst>
                                          <p:attrName>style.visibility</p:attrName>
                                        </p:attrNameLst>
                                      </p:cBhvr>
                                      <p:to>
                                        <p:strVal val="visible"/>
                                      </p:to>
                                    </p:set>
                                    <p:animEffect transition="in" filter="wipe(down)">
                                      <p:cBhvr>
                                        <p:cTn id="165" dur="580">
                                          <p:stCondLst>
                                            <p:cond delay="0"/>
                                          </p:stCondLst>
                                        </p:cTn>
                                        <p:tgtEl>
                                          <p:spTgt spid="32"/>
                                        </p:tgtEl>
                                      </p:cBhvr>
                                    </p:animEffect>
                                    <p:anim calcmode="lin" valueType="num">
                                      <p:cBhvr>
                                        <p:cTn id="166" dur="1822"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32"/>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32"/>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32"/>
                                        </p:tgtEl>
                                        <p:attrNameLst>
                                          <p:attrName>ppt_y</p:attrName>
                                        </p:attrNameLst>
                                      </p:cBhvr>
                                      <p:tavLst>
                                        <p:tav tm="0" fmla="#ppt_y-sin(pi*$)/81">
                                          <p:val>
                                            <p:fltVal val="0"/>
                                          </p:val>
                                        </p:tav>
                                        <p:tav tm="100000">
                                          <p:val>
                                            <p:fltVal val="1"/>
                                          </p:val>
                                        </p:tav>
                                      </p:tavLst>
                                    </p:anim>
                                    <p:animScale>
                                      <p:cBhvr>
                                        <p:cTn id="171" dur="26">
                                          <p:stCondLst>
                                            <p:cond delay="650"/>
                                          </p:stCondLst>
                                        </p:cTn>
                                        <p:tgtEl>
                                          <p:spTgt spid="32"/>
                                        </p:tgtEl>
                                      </p:cBhvr>
                                      <p:to x="100000" y="60000"/>
                                    </p:animScale>
                                    <p:animScale>
                                      <p:cBhvr>
                                        <p:cTn id="172" dur="166" decel="50000">
                                          <p:stCondLst>
                                            <p:cond delay="676"/>
                                          </p:stCondLst>
                                        </p:cTn>
                                        <p:tgtEl>
                                          <p:spTgt spid="32"/>
                                        </p:tgtEl>
                                      </p:cBhvr>
                                      <p:to x="100000" y="100000"/>
                                    </p:animScale>
                                    <p:animScale>
                                      <p:cBhvr>
                                        <p:cTn id="173" dur="26">
                                          <p:stCondLst>
                                            <p:cond delay="1312"/>
                                          </p:stCondLst>
                                        </p:cTn>
                                        <p:tgtEl>
                                          <p:spTgt spid="32"/>
                                        </p:tgtEl>
                                      </p:cBhvr>
                                      <p:to x="100000" y="80000"/>
                                    </p:animScale>
                                    <p:animScale>
                                      <p:cBhvr>
                                        <p:cTn id="174" dur="166" decel="50000">
                                          <p:stCondLst>
                                            <p:cond delay="1338"/>
                                          </p:stCondLst>
                                        </p:cTn>
                                        <p:tgtEl>
                                          <p:spTgt spid="32"/>
                                        </p:tgtEl>
                                      </p:cBhvr>
                                      <p:to x="100000" y="100000"/>
                                    </p:animScale>
                                    <p:animScale>
                                      <p:cBhvr>
                                        <p:cTn id="175" dur="26">
                                          <p:stCondLst>
                                            <p:cond delay="1642"/>
                                          </p:stCondLst>
                                        </p:cTn>
                                        <p:tgtEl>
                                          <p:spTgt spid="32"/>
                                        </p:tgtEl>
                                      </p:cBhvr>
                                      <p:to x="100000" y="90000"/>
                                    </p:animScale>
                                    <p:animScale>
                                      <p:cBhvr>
                                        <p:cTn id="176" dur="166" decel="50000">
                                          <p:stCondLst>
                                            <p:cond delay="1668"/>
                                          </p:stCondLst>
                                        </p:cTn>
                                        <p:tgtEl>
                                          <p:spTgt spid="32"/>
                                        </p:tgtEl>
                                      </p:cBhvr>
                                      <p:to x="100000" y="100000"/>
                                    </p:animScale>
                                    <p:animScale>
                                      <p:cBhvr>
                                        <p:cTn id="177" dur="26">
                                          <p:stCondLst>
                                            <p:cond delay="1808"/>
                                          </p:stCondLst>
                                        </p:cTn>
                                        <p:tgtEl>
                                          <p:spTgt spid="32"/>
                                        </p:tgtEl>
                                      </p:cBhvr>
                                      <p:to x="100000" y="95000"/>
                                    </p:animScale>
                                    <p:animScale>
                                      <p:cBhvr>
                                        <p:cTn id="178" dur="166" decel="50000">
                                          <p:stCondLst>
                                            <p:cond delay="1834"/>
                                          </p:stCondLst>
                                        </p:cTn>
                                        <p:tgtEl>
                                          <p:spTgt spid="32"/>
                                        </p:tgtEl>
                                      </p:cBhvr>
                                      <p:to x="100000" y="100000"/>
                                    </p:animScale>
                                  </p:childTnLst>
                                </p:cTn>
                              </p:par>
                              <p:par>
                                <p:cTn id="179" presetID="26" presetClass="entr" presetSubtype="0" fill="hold" nodeType="withEffect">
                                  <p:stCondLst>
                                    <p:cond delay="0"/>
                                  </p:stCondLst>
                                  <p:childTnLst>
                                    <p:set>
                                      <p:cBhvr>
                                        <p:cTn id="180" dur="1" fill="hold">
                                          <p:stCondLst>
                                            <p:cond delay="0"/>
                                          </p:stCondLst>
                                        </p:cTn>
                                        <p:tgtEl>
                                          <p:spTgt spid="33"/>
                                        </p:tgtEl>
                                        <p:attrNameLst>
                                          <p:attrName>style.visibility</p:attrName>
                                        </p:attrNameLst>
                                      </p:cBhvr>
                                      <p:to>
                                        <p:strVal val="visible"/>
                                      </p:to>
                                    </p:set>
                                    <p:animEffect transition="in" filter="wipe(down)">
                                      <p:cBhvr>
                                        <p:cTn id="181" dur="580">
                                          <p:stCondLst>
                                            <p:cond delay="0"/>
                                          </p:stCondLst>
                                        </p:cTn>
                                        <p:tgtEl>
                                          <p:spTgt spid="33"/>
                                        </p:tgtEl>
                                      </p:cBhvr>
                                    </p:animEffect>
                                    <p:anim calcmode="lin" valueType="num">
                                      <p:cBhvr>
                                        <p:cTn id="182"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83"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84"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185"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186"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187" dur="26">
                                          <p:stCondLst>
                                            <p:cond delay="650"/>
                                          </p:stCondLst>
                                        </p:cTn>
                                        <p:tgtEl>
                                          <p:spTgt spid="33"/>
                                        </p:tgtEl>
                                      </p:cBhvr>
                                      <p:to x="100000" y="60000"/>
                                    </p:animScale>
                                    <p:animScale>
                                      <p:cBhvr>
                                        <p:cTn id="188" dur="166" decel="50000">
                                          <p:stCondLst>
                                            <p:cond delay="676"/>
                                          </p:stCondLst>
                                        </p:cTn>
                                        <p:tgtEl>
                                          <p:spTgt spid="33"/>
                                        </p:tgtEl>
                                      </p:cBhvr>
                                      <p:to x="100000" y="100000"/>
                                    </p:animScale>
                                    <p:animScale>
                                      <p:cBhvr>
                                        <p:cTn id="189" dur="26">
                                          <p:stCondLst>
                                            <p:cond delay="1312"/>
                                          </p:stCondLst>
                                        </p:cTn>
                                        <p:tgtEl>
                                          <p:spTgt spid="33"/>
                                        </p:tgtEl>
                                      </p:cBhvr>
                                      <p:to x="100000" y="80000"/>
                                    </p:animScale>
                                    <p:animScale>
                                      <p:cBhvr>
                                        <p:cTn id="190" dur="166" decel="50000">
                                          <p:stCondLst>
                                            <p:cond delay="1338"/>
                                          </p:stCondLst>
                                        </p:cTn>
                                        <p:tgtEl>
                                          <p:spTgt spid="33"/>
                                        </p:tgtEl>
                                      </p:cBhvr>
                                      <p:to x="100000" y="100000"/>
                                    </p:animScale>
                                    <p:animScale>
                                      <p:cBhvr>
                                        <p:cTn id="191" dur="26">
                                          <p:stCondLst>
                                            <p:cond delay="1642"/>
                                          </p:stCondLst>
                                        </p:cTn>
                                        <p:tgtEl>
                                          <p:spTgt spid="33"/>
                                        </p:tgtEl>
                                      </p:cBhvr>
                                      <p:to x="100000" y="90000"/>
                                    </p:animScale>
                                    <p:animScale>
                                      <p:cBhvr>
                                        <p:cTn id="192" dur="166" decel="50000">
                                          <p:stCondLst>
                                            <p:cond delay="1668"/>
                                          </p:stCondLst>
                                        </p:cTn>
                                        <p:tgtEl>
                                          <p:spTgt spid="33"/>
                                        </p:tgtEl>
                                      </p:cBhvr>
                                      <p:to x="100000" y="100000"/>
                                    </p:animScale>
                                    <p:animScale>
                                      <p:cBhvr>
                                        <p:cTn id="193" dur="26">
                                          <p:stCondLst>
                                            <p:cond delay="1808"/>
                                          </p:stCondLst>
                                        </p:cTn>
                                        <p:tgtEl>
                                          <p:spTgt spid="33"/>
                                        </p:tgtEl>
                                      </p:cBhvr>
                                      <p:to x="100000" y="95000"/>
                                    </p:animScale>
                                    <p:animScale>
                                      <p:cBhvr>
                                        <p:cTn id="194" dur="166" decel="50000">
                                          <p:stCondLst>
                                            <p:cond delay="1834"/>
                                          </p:stCondLst>
                                        </p:cTn>
                                        <p:tgtEl>
                                          <p:spTgt spid="33"/>
                                        </p:tgtEl>
                                      </p:cBhvr>
                                      <p:to x="100000" y="100000"/>
                                    </p:animScale>
                                  </p:childTnLst>
                                </p:cTn>
                              </p:par>
                            </p:childTnLst>
                          </p:cTn>
                        </p:par>
                        <p:par>
                          <p:cTn id="195" fill="hold">
                            <p:stCondLst>
                              <p:cond delay="2000"/>
                            </p:stCondLst>
                            <p:childTnLst>
                              <p:par>
                                <p:cTn id="196" presetID="32" presetClass="emph" presetSubtype="0" fill="hold" nodeType="afterEffect">
                                  <p:stCondLst>
                                    <p:cond delay="0"/>
                                  </p:stCondLst>
                                  <p:childTnLst>
                                    <p:animRot by="120000">
                                      <p:cBhvr>
                                        <p:cTn id="197" dur="100" fill="hold">
                                          <p:stCondLst>
                                            <p:cond delay="0"/>
                                          </p:stCondLst>
                                        </p:cTn>
                                        <p:tgtEl>
                                          <p:spTgt spid="25"/>
                                        </p:tgtEl>
                                        <p:attrNameLst>
                                          <p:attrName>r</p:attrName>
                                        </p:attrNameLst>
                                      </p:cBhvr>
                                    </p:animRot>
                                    <p:animRot by="-240000">
                                      <p:cBhvr>
                                        <p:cTn id="198" dur="200" fill="hold">
                                          <p:stCondLst>
                                            <p:cond delay="200"/>
                                          </p:stCondLst>
                                        </p:cTn>
                                        <p:tgtEl>
                                          <p:spTgt spid="25"/>
                                        </p:tgtEl>
                                        <p:attrNameLst>
                                          <p:attrName>r</p:attrName>
                                        </p:attrNameLst>
                                      </p:cBhvr>
                                    </p:animRot>
                                    <p:animRot by="240000">
                                      <p:cBhvr>
                                        <p:cTn id="199" dur="200" fill="hold">
                                          <p:stCondLst>
                                            <p:cond delay="400"/>
                                          </p:stCondLst>
                                        </p:cTn>
                                        <p:tgtEl>
                                          <p:spTgt spid="25"/>
                                        </p:tgtEl>
                                        <p:attrNameLst>
                                          <p:attrName>r</p:attrName>
                                        </p:attrNameLst>
                                      </p:cBhvr>
                                    </p:animRot>
                                    <p:animRot by="-240000">
                                      <p:cBhvr>
                                        <p:cTn id="200" dur="200" fill="hold">
                                          <p:stCondLst>
                                            <p:cond delay="600"/>
                                          </p:stCondLst>
                                        </p:cTn>
                                        <p:tgtEl>
                                          <p:spTgt spid="25"/>
                                        </p:tgtEl>
                                        <p:attrNameLst>
                                          <p:attrName>r</p:attrName>
                                        </p:attrNameLst>
                                      </p:cBhvr>
                                    </p:animRot>
                                    <p:animRot by="120000">
                                      <p:cBhvr>
                                        <p:cTn id="201" dur="200" fill="hold">
                                          <p:stCondLst>
                                            <p:cond delay="800"/>
                                          </p:stCondLst>
                                        </p:cTn>
                                        <p:tgtEl>
                                          <p:spTgt spid="25"/>
                                        </p:tgtEl>
                                        <p:attrNameLst>
                                          <p:attrName>r</p:attrName>
                                        </p:attrNameLst>
                                      </p:cBhvr>
                                    </p:animRot>
                                  </p:childTnLst>
                                </p:cTn>
                              </p:par>
                              <p:par>
                                <p:cTn id="202" presetID="32" presetClass="emph" presetSubtype="0" fill="hold" nodeType="withEffect">
                                  <p:stCondLst>
                                    <p:cond delay="0"/>
                                  </p:stCondLst>
                                  <p:childTnLst>
                                    <p:animRot by="120000">
                                      <p:cBhvr>
                                        <p:cTn id="203" dur="100" fill="hold">
                                          <p:stCondLst>
                                            <p:cond delay="0"/>
                                          </p:stCondLst>
                                        </p:cTn>
                                        <p:tgtEl>
                                          <p:spTgt spid="28"/>
                                        </p:tgtEl>
                                        <p:attrNameLst>
                                          <p:attrName>r</p:attrName>
                                        </p:attrNameLst>
                                      </p:cBhvr>
                                    </p:animRot>
                                    <p:animRot by="-240000">
                                      <p:cBhvr>
                                        <p:cTn id="204" dur="200" fill="hold">
                                          <p:stCondLst>
                                            <p:cond delay="200"/>
                                          </p:stCondLst>
                                        </p:cTn>
                                        <p:tgtEl>
                                          <p:spTgt spid="28"/>
                                        </p:tgtEl>
                                        <p:attrNameLst>
                                          <p:attrName>r</p:attrName>
                                        </p:attrNameLst>
                                      </p:cBhvr>
                                    </p:animRot>
                                    <p:animRot by="240000">
                                      <p:cBhvr>
                                        <p:cTn id="205" dur="200" fill="hold">
                                          <p:stCondLst>
                                            <p:cond delay="400"/>
                                          </p:stCondLst>
                                        </p:cTn>
                                        <p:tgtEl>
                                          <p:spTgt spid="28"/>
                                        </p:tgtEl>
                                        <p:attrNameLst>
                                          <p:attrName>r</p:attrName>
                                        </p:attrNameLst>
                                      </p:cBhvr>
                                    </p:animRot>
                                    <p:animRot by="-240000">
                                      <p:cBhvr>
                                        <p:cTn id="206" dur="200" fill="hold">
                                          <p:stCondLst>
                                            <p:cond delay="600"/>
                                          </p:stCondLst>
                                        </p:cTn>
                                        <p:tgtEl>
                                          <p:spTgt spid="28"/>
                                        </p:tgtEl>
                                        <p:attrNameLst>
                                          <p:attrName>r</p:attrName>
                                        </p:attrNameLst>
                                      </p:cBhvr>
                                    </p:animRot>
                                    <p:animRot by="120000">
                                      <p:cBhvr>
                                        <p:cTn id="207" dur="200" fill="hold">
                                          <p:stCondLst>
                                            <p:cond delay="800"/>
                                          </p:stCondLst>
                                        </p:cTn>
                                        <p:tgtEl>
                                          <p:spTgt spid="28"/>
                                        </p:tgtEl>
                                        <p:attrNameLst>
                                          <p:attrName>r</p:attrName>
                                        </p:attrNameLst>
                                      </p:cBhvr>
                                    </p:animRot>
                                  </p:childTnLst>
                                </p:cTn>
                              </p:par>
                              <p:par>
                                <p:cTn id="208" presetID="32" presetClass="emph" presetSubtype="0" fill="hold" nodeType="withEffect">
                                  <p:stCondLst>
                                    <p:cond delay="0"/>
                                  </p:stCondLst>
                                  <p:childTnLst>
                                    <p:animRot by="120000">
                                      <p:cBhvr>
                                        <p:cTn id="209" dur="100" fill="hold">
                                          <p:stCondLst>
                                            <p:cond delay="0"/>
                                          </p:stCondLst>
                                        </p:cTn>
                                        <p:tgtEl>
                                          <p:spTgt spid="29"/>
                                        </p:tgtEl>
                                        <p:attrNameLst>
                                          <p:attrName>r</p:attrName>
                                        </p:attrNameLst>
                                      </p:cBhvr>
                                    </p:animRot>
                                    <p:animRot by="-240000">
                                      <p:cBhvr>
                                        <p:cTn id="210" dur="200" fill="hold">
                                          <p:stCondLst>
                                            <p:cond delay="200"/>
                                          </p:stCondLst>
                                        </p:cTn>
                                        <p:tgtEl>
                                          <p:spTgt spid="29"/>
                                        </p:tgtEl>
                                        <p:attrNameLst>
                                          <p:attrName>r</p:attrName>
                                        </p:attrNameLst>
                                      </p:cBhvr>
                                    </p:animRot>
                                    <p:animRot by="240000">
                                      <p:cBhvr>
                                        <p:cTn id="211" dur="200" fill="hold">
                                          <p:stCondLst>
                                            <p:cond delay="400"/>
                                          </p:stCondLst>
                                        </p:cTn>
                                        <p:tgtEl>
                                          <p:spTgt spid="29"/>
                                        </p:tgtEl>
                                        <p:attrNameLst>
                                          <p:attrName>r</p:attrName>
                                        </p:attrNameLst>
                                      </p:cBhvr>
                                    </p:animRot>
                                    <p:animRot by="-240000">
                                      <p:cBhvr>
                                        <p:cTn id="212" dur="200" fill="hold">
                                          <p:stCondLst>
                                            <p:cond delay="600"/>
                                          </p:stCondLst>
                                        </p:cTn>
                                        <p:tgtEl>
                                          <p:spTgt spid="29"/>
                                        </p:tgtEl>
                                        <p:attrNameLst>
                                          <p:attrName>r</p:attrName>
                                        </p:attrNameLst>
                                      </p:cBhvr>
                                    </p:animRot>
                                    <p:animRot by="120000">
                                      <p:cBhvr>
                                        <p:cTn id="213" dur="200" fill="hold">
                                          <p:stCondLst>
                                            <p:cond delay="800"/>
                                          </p:stCondLst>
                                        </p:cTn>
                                        <p:tgtEl>
                                          <p:spTgt spid="29"/>
                                        </p:tgtEl>
                                        <p:attrNameLst>
                                          <p:attrName>r</p:attrName>
                                        </p:attrNameLst>
                                      </p:cBhvr>
                                    </p:animRot>
                                  </p:childTnLst>
                                </p:cTn>
                              </p:par>
                              <p:par>
                                <p:cTn id="214" presetID="32" presetClass="emph" presetSubtype="0" fill="hold" nodeType="withEffect">
                                  <p:stCondLst>
                                    <p:cond delay="0"/>
                                  </p:stCondLst>
                                  <p:childTnLst>
                                    <p:animRot by="120000">
                                      <p:cBhvr>
                                        <p:cTn id="215" dur="100" fill="hold">
                                          <p:stCondLst>
                                            <p:cond delay="0"/>
                                          </p:stCondLst>
                                        </p:cTn>
                                        <p:tgtEl>
                                          <p:spTgt spid="30"/>
                                        </p:tgtEl>
                                        <p:attrNameLst>
                                          <p:attrName>r</p:attrName>
                                        </p:attrNameLst>
                                      </p:cBhvr>
                                    </p:animRot>
                                    <p:animRot by="-240000">
                                      <p:cBhvr>
                                        <p:cTn id="216" dur="200" fill="hold">
                                          <p:stCondLst>
                                            <p:cond delay="200"/>
                                          </p:stCondLst>
                                        </p:cTn>
                                        <p:tgtEl>
                                          <p:spTgt spid="30"/>
                                        </p:tgtEl>
                                        <p:attrNameLst>
                                          <p:attrName>r</p:attrName>
                                        </p:attrNameLst>
                                      </p:cBhvr>
                                    </p:animRot>
                                    <p:animRot by="240000">
                                      <p:cBhvr>
                                        <p:cTn id="217" dur="200" fill="hold">
                                          <p:stCondLst>
                                            <p:cond delay="400"/>
                                          </p:stCondLst>
                                        </p:cTn>
                                        <p:tgtEl>
                                          <p:spTgt spid="30"/>
                                        </p:tgtEl>
                                        <p:attrNameLst>
                                          <p:attrName>r</p:attrName>
                                        </p:attrNameLst>
                                      </p:cBhvr>
                                    </p:animRot>
                                    <p:animRot by="-240000">
                                      <p:cBhvr>
                                        <p:cTn id="218" dur="200" fill="hold">
                                          <p:stCondLst>
                                            <p:cond delay="600"/>
                                          </p:stCondLst>
                                        </p:cTn>
                                        <p:tgtEl>
                                          <p:spTgt spid="30"/>
                                        </p:tgtEl>
                                        <p:attrNameLst>
                                          <p:attrName>r</p:attrName>
                                        </p:attrNameLst>
                                      </p:cBhvr>
                                    </p:animRot>
                                    <p:animRot by="120000">
                                      <p:cBhvr>
                                        <p:cTn id="219" dur="200" fill="hold">
                                          <p:stCondLst>
                                            <p:cond delay="800"/>
                                          </p:stCondLst>
                                        </p:cTn>
                                        <p:tgtEl>
                                          <p:spTgt spid="30"/>
                                        </p:tgtEl>
                                        <p:attrNameLst>
                                          <p:attrName>r</p:attrName>
                                        </p:attrNameLst>
                                      </p:cBhvr>
                                    </p:animRot>
                                  </p:childTnLst>
                                </p:cTn>
                              </p:par>
                              <p:par>
                                <p:cTn id="220" presetID="32" presetClass="emph" presetSubtype="0" fill="hold" nodeType="withEffect">
                                  <p:stCondLst>
                                    <p:cond delay="0"/>
                                  </p:stCondLst>
                                  <p:childTnLst>
                                    <p:animRot by="120000">
                                      <p:cBhvr>
                                        <p:cTn id="221" dur="100" fill="hold">
                                          <p:stCondLst>
                                            <p:cond delay="0"/>
                                          </p:stCondLst>
                                        </p:cTn>
                                        <p:tgtEl>
                                          <p:spTgt spid="31"/>
                                        </p:tgtEl>
                                        <p:attrNameLst>
                                          <p:attrName>r</p:attrName>
                                        </p:attrNameLst>
                                      </p:cBhvr>
                                    </p:animRot>
                                    <p:animRot by="-240000">
                                      <p:cBhvr>
                                        <p:cTn id="222" dur="200" fill="hold">
                                          <p:stCondLst>
                                            <p:cond delay="200"/>
                                          </p:stCondLst>
                                        </p:cTn>
                                        <p:tgtEl>
                                          <p:spTgt spid="31"/>
                                        </p:tgtEl>
                                        <p:attrNameLst>
                                          <p:attrName>r</p:attrName>
                                        </p:attrNameLst>
                                      </p:cBhvr>
                                    </p:animRot>
                                    <p:animRot by="240000">
                                      <p:cBhvr>
                                        <p:cTn id="223" dur="200" fill="hold">
                                          <p:stCondLst>
                                            <p:cond delay="400"/>
                                          </p:stCondLst>
                                        </p:cTn>
                                        <p:tgtEl>
                                          <p:spTgt spid="31"/>
                                        </p:tgtEl>
                                        <p:attrNameLst>
                                          <p:attrName>r</p:attrName>
                                        </p:attrNameLst>
                                      </p:cBhvr>
                                    </p:animRot>
                                    <p:animRot by="-240000">
                                      <p:cBhvr>
                                        <p:cTn id="224" dur="200" fill="hold">
                                          <p:stCondLst>
                                            <p:cond delay="600"/>
                                          </p:stCondLst>
                                        </p:cTn>
                                        <p:tgtEl>
                                          <p:spTgt spid="31"/>
                                        </p:tgtEl>
                                        <p:attrNameLst>
                                          <p:attrName>r</p:attrName>
                                        </p:attrNameLst>
                                      </p:cBhvr>
                                    </p:animRot>
                                    <p:animRot by="120000">
                                      <p:cBhvr>
                                        <p:cTn id="225" dur="200" fill="hold">
                                          <p:stCondLst>
                                            <p:cond delay="800"/>
                                          </p:stCondLst>
                                        </p:cTn>
                                        <p:tgtEl>
                                          <p:spTgt spid="31"/>
                                        </p:tgtEl>
                                        <p:attrNameLst>
                                          <p:attrName>r</p:attrName>
                                        </p:attrNameLst>
                                      </p:cBhvr>
                                    </p:animRot>
                                  </p:childTnLst>
                                </p:cTn>
                              </p:par>
                              <p:par>
                                <p:cTn id="226" presetID="32" presetClass="emph" presetSubtype="0" fill="hold" nodeType="withEffect">
                                  <p:stCondLst>
                                    <p:cond delay="0"/>
                                  </p:stCondLst>
                                  <p:childTnLst>
                                    <p:animRot by="120000">
                                      <p:cBhvr>
                                        <p:cTn id="227" dur="100" fill="hold">
                                          <p:stCondLst>
                                            <p:cond delay="0"/>
                                          </p:stCondLst>
                                        </p:cTn>
                                        <p:tgtEl>
                                          <p:spTgt spid="32"/>
                                        </p:tgtEl>
                                        <p:attrNameLst>
                                          <p:attrName>r</p:attrName>
                                        </p:attrNameLst>
                                      </p:cBhvr>
                                    </p:animRot>
                                    <p:animRot by="-240000">
                                      <p:cBhvr>
                                        <p:cTn id="228" dur="200" fill="hold">
                                          <p:stCondLst>
                                            <p:cond delay="200"/>
                                          </p:stCondLst>
                                        </p:cTn>
                                        <p:tgtEl>
                                          <p:spTgt spid="32"/>
                                        </p:tgtEl>
                                        <p:attrNameLst>
                                          <p:attrName>r</p:attrName>
                                        </p:attrNameLst>
                                      </p:cBhvr>
                                    </p:animRot>
                                    <p:animRot by="240000">
                                      <p:cBhvr>
                                        <p:cTn id="229" dur="200" fill="hold">
                                          <p:stCondLst>
                                            <p:cond delay="400"/>
                                          </p:stCondLst>
                                        </p:cTn>
                                        <p:tgtEl>
                                          <p:spTgt spid="32"/>
                                        </p:tgtEl>
                                        <p:attrNameLst>
                                          <p:attrName>r</p:attrName>
                                        </p:attrNameLst>
                                      </p:cBhvr>
                                    </p:animRot>
                                    <p:animRot by="-240000">
                                      <p:cBhvr>
                                        <p:cTn id="230" dur="200" fill="hold">
                                          <p:stCondLst>
                                            <p:cond delay="600"/>
                                          </p:stCondLst>
                                        </p:cTn>
                                        <p:tgtEl>
                                          <p:spTgt spid="32"/>
                                        </p:tgtEl>
                                        <p:attrNameLst>
                                          <p:attrName>r</p:attrName>
                                        </p:attrNameLst>
                                      </p:cBhvr>
                                    </p:animRot>
                                    <p:animRot by="120000">
                                      <p:cBhvr>
                                        <p:cTn id="231" dur="200" fill="hold">
                                          <p:stCondLst>
                                            <p:cond delay="800"/>
                                          </p:stCondLst>
                                        </p:cTn>
                                        <p:tgtEl>
                                          <p:spTgt spid="32"/>
                                        </p:tgtEl>
                                        <p:attrNameLst>
                                          <p:attrName>r</p:attrName>
                                        </p:attrNameLst>
                                      </p:cBhvr>
                                    </p:animRot>
                                  </p:childTnLst>
                                </p:cTn>
                              </p:par>
                              <p:par>
                                <p:cTn id="232" presetID="32" presetClass="emph" presetSubtype="0" fill="hold" nodeType="withEffect">
                                  <p:stCondLst>
                                    <p:cond delay="0"/>
                                  </p:stCondLst>
                                  <p:childTnLst>
                                    <p:animRot by="120000">
                                      <p:cBhvr>
                                        <p:cTn id="233" dur="100" fill="hold">
                                          <p:stCondLst>
                                            <p:cond delay="0"/>
                                          </p:stCondLst>
                                        </p:cTn>
                                        <p:tgtEl>
                                          <p:spTgt spid="33"/>
                                        </p:tgtEl>
                                        <p:attrNameLst>
                                          <p:attrName>r</p:attrName>
                                        </p:attrNameLst>
                                      </p:cBhvr>
                                    </p:animRot>
                                    <p:animRot by="-240000">
                                      <p:cBhvr>
                                        <p:cTn id="234" dur="200" fill="hold">
                                          <p:stCondLst>
                                            <p:cond delay="200"/>
                                          </p:stCondLst>
                                        </p:cTn>
                                        <p:tgtEl>
                                          <p:spTgt spid="33"/>
                                        </p:tgtEl>
                                        <p:attrNameLst>
                                          <p:attrName>r</p:attrName>
                                        </p:attrNameLst>
                                      </p:cBhvr>
                                    </p:animRot>
                                    <p:animRot by="240000">
                                      <p:cBhvr>
                                        <p:cTn id="235" dur="200" fill="hold">
                                          <p:stCondLst>
                                            <p:cond delay="400"/>
                                          </p:stCondLst>
                                        </p:cTn>
                                        <p:tgtEl>
                                          <p:spTgt spid="33"/>
                                        </p:tgtEl>
                                        <p:attrNameLst>
                                          <p:attrName>r</p:attrName>
                                        </p:attrNameLst>
                                      </p:cBhvr>
                                    </p:animRot>
                                    <p:animRot by="-240000">
                                      <p:cBhvr>
                                        <p:cTn id="236" dur="200" fill="hold">
                                          <p:stCondLst>
                                            <p:cond delay="600"/>
                                          </p:stCondLst>
                                        </p:cTn>
                                        <p:tgtEl>
                                          <p:spTgt spid="33"/>
                                        </p:tgtEl>
                                        <p:attrNameLst>
                                          <p:attrName>r</p:attrName>
                                        </p:attrNameLst>
                                      </p:cBhvr>
                                    </p:animRot>
                                    <p:animRot by="120000">
                                      <p:cBhvr>
                                        <p:cTn id="23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4" grpId="0" animBg="1"/>
      <p:bldP spid="35" grpId="0" animBg="1"/>
      <p:bldP spid="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N.mp4">
            <a:hlinkClick r:id="" action="ppaction://media"/>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2362200" y="209550"/>
            <a:ext cx="4592638" cy="4592638"/>
          </a:xfrm>
        </p:spPr>
      </p:pic>
    </p:spTree>
    <p:extLst>
      <p:ext uri="{BB962C8B-B14F-4D97-AF65-F5344CB8AC3E}">
        <p14:creationId xmlns:p14="http://schemas.microsoft.com/office/powerpoint/2010/main" val="248234216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vol="80000">
                <p:cTn id="7" fill="hold" display="0">
                  <p:stCondLst>
                    <p:cond delay="indefinite"/>
                  </p:stCondLst>
                </p:cTn>
                <p:tgtEl>
                  <p:spTgt spid="5"/>
                </p:tgtEl>
              </p:cMediaNode>
            </p:vide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17000"/>
          </a:stretch>
        </a:blip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6215" y="355021"/>
            <a:ext cx="3511570" cy="1269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6" name="Rectangle 5"/>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22547007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4" name="TextBox 3"/>
          <p:cNvSpPr txBox="1"/>
          <p:nvPr/>
        </p:nvSpPr>
        <p:spPr>
          <a:xfrm>
            <a:off x="1219200" y="3714750"/>
            <a:ext cx="6705600" cy="954071"/>
          </a:xfrm>
          <a:prstGeom prst="rect">
            <a:avLst/>
          </a:prstGeom>
          <a:solidFill>
            <a:schemeClr val="accent5">
              <a:lumMod val="20000"/>
              <a:lumOff val="80000"/>
            </a:schemeClr>
          </a:solidFill>
        </p:spPr>
        <p:txBody>
          <a:bodyPr wrap="square" lIns="91403" tIns="45702" rIns="91403" bIns="45702" rtlCol="0">
            <a:spAutoFit/>
          </a:bodyPr>
          <a:lstStyle/>
          <a:p>
            <a:pPr algn="ctr"/>
            <a:r>
              <a:rPr lang="en-US" sz="2800" b="1">
                <a:latin typeface="Arial-Rounded" pitchFamily="34" charset="0"/>
                <a:ea typeface="Arial-Rounded" pitchFamily="34" charset="0"/>
                <a:cs typeface="Arial-Rounded" pitchFamily="34" charset="0"/>
              </a:rPr>
              <a:t>Dặn dò: + Luyện đọc: </a:t>
            </a:r>
            <a:r>
              <a:rPr lang="en-US" sz="2800" b="1" i="1" smtClean="0">
                <a:latin typeface="Arial-Rounded" pitchFamily="34" charset="0"/>
                <a:ea typeface="Arial-Rounded" pitchFamily="34" charset="0"/>
                <a:cs typeface="Arial-Rounded" pitchFamily="34" charset="0"/>
              </a:rPr>
              <a:t>Nụ hôn trên bàn tay</a:t>
            </a:r>
            <a:endParaRPr lang="en-US" sz="2800" b="1" i="1">
              <a:latin typeface="Arial-Rounded" pitchFamily="34" charset="0"/>
              <a:ea typeface="Arial-Rounded" pitchFamily="34" charset="0"/>
              <a:cs typeface="Arial-Rounded" pitchFamily="34" charset="0"/>
            </a:endParaRPr>
          </a:p>
          <a:p>
            <a:pPr algn="ctr"/>
            <a:r>
              <a:rPr lang="en-US" sz="2800" b="1">
                <a:latin typeface="Arial-Rounded" pitchFamily="34" charset="0"/>
                <a:ea typeface="Arial-Rounded" pitchFamily="34" charset="0"/>
                <a:cs typeface="Arial-Rounded" pitchFamily="34" charset="0"/>
              </a:rPr>
              <a:t>      + Xem bài trang </a:t>
            </a:r>
            <a:r>
              <a:rPr lang="en-US" sz="2800" b="1" smtClean="0">
                <a:latin typeface="Arial-Rounded" pitchFamily="34" charset="0"/>
                <a:ea typeface="Arial-Rounded" pitchFamily="34" charset="0"/>
                <a:cs typeface="Arial-Rounded" pitchFamily="34" charset="0"/>
              </a:rPr>
              <a:t>26, </a:t>
            </a:r>
            <a:r>
              <a:rPr lang="en-US" sz="2800" b="1">
                <a:latin typeface="Arial-Rounded" pitchFamily="34" charset="0"/>
                <a:ea typeface="Arial-Rounded" pitchFamily="34" charset="0"/>
                <a:cs typeface="Arial-Rounded" pitchFamily="34" charset="0"/>
              </a:rPr>
              <a:t>trang </a:t>
            </a:r>
            <a:r>
              <a:rPr lang="en-US" sz="2800" b="1" smtClean="0">
                <a:latin typeface="Arial-Rounded" pitchFamily="34" charset="0"/>
                <a:ea typeface="Arial-Rounded" pitchFamily="34" charset="0"/>
                <a:cs typeface="Arial-Rounded" pitchFamily="34" charset="0"/>
              </a:rPr>
              <a:t>27</a:t>
            </a:r>
            <a:r>
              <a:rPr lang="en-US" sz="2800" b="1">
                <a:latin typeface="Arial-Rounded" pitchFamily="34" charset="0"/>
                <a:ea typeface="Arial-Rounded" pitchFamily="34" charset="0"/>
                <a:cs typeface="Arial-Rounded" pitchFamily="34" charset="0"/>
              </a:rPr>
              <a:t>.</a:t>
            </a:r>
          </a:p>
        </p:txBody>
      </p:sp>
      <p:sp>
        <p:nvSpPr>
          <p:cNvPr id="3" name="Rectangle 2"/>
          <p:cNvSpPr/>
          <p:nvPr/>
        </p:nvSpPr>
        <p:spPr>
          <a:xfrm>
            <a:off x="0" y="5010150"/>
            <a:ext cx="9144000" cy="13335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
        <p:nvSpPr>
          <p:cNvPr id="5" name="Rectangle 4"/>
          <p:cNvSpPr/>
          <p:nvPr/>
        </p:nvSpPr>
        <p:spPr>
          <a:xfrm>
            <a:off x="0" y="0"/>
            <a:ext cx="9144000" cy="13335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391" tIns="45696" rIns="91391" bIns="45696" spcCol="0" rtlCol="0" anchor="ctr"/>
          <a:lstStyle/>
          <a:p>
            <a:pPr algn="ctr"/>
            <a:endParaRPr lang="en-US"/>
          </a:p>
        </p:txBody>
      </p:sp>
    </p:spTree>
    <p:extLst>
      <p:ext uri="{BB962C8B-B14F-4D97-AF65-F5344CB8AC3E}">
        <p14:creationId xmlns:p14="http://schemas.microsoft.com/office/powerpoint/2010/main" val="33885114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209550" y="361950"/>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1</a:t>
            </a:r>
          </a:p>
        </p:txBody>
      </p:sp>
      <p:sp>
        <p:nvSpPr>
          <p:cNvPr id="5" name="TextBox 4"/>
          <p:cNvSpPr txBox="1"/>
          <p:nvPr/>
        </p:nvSpPr>
        <p:spPr>
          <a:xfrm>
            <a:off x="876300" y="451247"/>
            <a:ext cx="7391400" cy="461616"/>
          </a:xfrm>
          <a:prstGeom prst="rect">
            <a:avLst/>
          </a:prstGeom>
          <a:noFill/>
        </p:spPr>
        <p:txBody>
          <a:bodyPr wrap="square" lIns="91391" tIns="45696" rIns="91391" bIns="45696" rtlCol="0">
            <a:spAutoFit/>
          </a:bodyPr>
          <a:lstStyle/>
          <a:p>
            <a:pPr algn="just"/>
            <a:r>
              <a:rPr lang="en-US" sz="2400" b="1">
                <a:latin typeface="Arial-Rounded" pitchFamily="34" charset="0"/>
                <a:ea typeface="Arial-Rounded" pitchFamily="34" charset="0"/>
                <a:cs typeface="Arial-Rounded" pitchFamily="34" charset="0"/>
              </a:rPr>
              <a:t>Nói về những gì em quan sát được ở trong tranh</a:t>
            </a:r>
          </a:p>
        </p:txBody>
      </p:sp>
      <p:pic>
        <p:nvPicPr>
          <p:cNvPr id="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180" t="30729" r="17569" b="15105"/>
          <a:stretch/>
        </p:blipFill>
        <p:spPr bwMode="auto">
          <a:xfrm>
            <a:off x="819149" y="1007918"/>
            <a:ext cx="7995805" cy="3849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2115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117764" y="105122"/>
            <a:ext cx="609600" cy="6096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91403" tIns="45702" rIns="91403" bIns="45702" rtlCol="0" anchor="ctr"/>
          <a:lstStyle/>
          <a:p>
            <a:pPr algn="ctr"/>
            <a:r>
              <a:rPr lang="en-US" sz="2800" b="1">
                <a:solidFill>
                  <a:schemeClr val="bg1"/>
                </a:solidFill>
                <a:latin typeface="Arial Rounded MT Bold" pitchFamily="34" charset="0"/>
                <a:cs typeface="Times New Roman" pitchFamily="18" charset="0"/>
              </a:rPr>
              <a:t>2</a:t>
            </a:r>
          </a:p>
        </p:txBody>
      </p:sp>
      <p:sp>
        <p:nvSpPr>
          <p:cNvPr id="3" name="TextBox 2"/>
          <p:cNvSpPr txBox="1"/>
          <p:nvPr/>
        </p:nvSpPr>
        <p:spPr>
          <a:xfrm>
            <a:off x="744682" y="192320"/>
            <a:ext cx="7391400" cy="523172"/>
          </a:xfrm>
          <a:prstGeom prst="rect">
            <a:avLst/>
          </a:prstGeom>
          <a:noFill/>
        </p:spPr>
        <p:txBody>
          <a:bodyPr wrap="square" lIns="91391" tIns="45696" rIns="91391" bIns="45696" rtlCol="0">
            <a:spAutoFit/>
          </a:bodyPr>
          <a:lstStyle/>
          <a:p>
            <a:pPr algn="just"/>
            <a:r>
              <a:rPr lang="en-US" sz="2800" b="1">
                <a:latin typeface="Arial-Rounded" pitchFamily="34" charset="0"/>
                <a:ea typeface="Arial-Rounded" pitchFamily="34" charset="0"/>
                <a:cs typeface="Arial-Rounded" pitchFamily="34" charset="0"/>
              </a:rPr>
              <a:t>Đọc</a:t>
            </a:r>
          </a:p>
        </p:txBody>
      </p:sp>
      <p:sp>
        <p:nvSpPr>
          <p:cNvPr id="4" name="TextBox 3"/>
          <p:cNvSpPr txBox="1"/>
          <p:nvPr/>
        </p:nvSpPr>
        <p:spPr>
          <a:xfrm>
            <a:off x="1584614" y="358386"/>
            <a:ext cx="5947064" cy="477005"/>
          </a:xfrm>
          <a:prstGeom prst="rect">
            <a:avLst/>
          </a:prstGeom>
          <a:noFill/>
        </p:spPr>
        <p:txBody>
          <a:bodyPr wrap="square" lIns="91391" tIns="45696" rIns="91391" bIns="45696" rtlCol="0">
            <a:spAutoFit/>
          </a:bodyPr>
          <a:lstStyle/>
          <a:p>
            <a:pPr algn="ctr"/>
            <a:r>
              <a:rPr lang="en-US" sz="2500" b="1">
                <a:latin typeface="Arial-Rounded" pitchFamily="34" charset="0"/>
                <a:ea typeface="Arial-Rounded" pitchFamily="34" charset="0"/>
                <a:cs typeface="Arial-Rounded" pitchFamily="34" charset="0"/>
              </a:rPr>
              <a:t>Nụ hôn trên bàn tay</a:t>
            </a:r>
            <a:endParaRPr lang="en-US" sz="2500" b="1">
              <a:latin typeface="Arial Rounded MT Bold" pitchFamily="34" charset="0"/>
              <a:ea typeface="Arial-Rounded" pitchFamily="34" charset="0"/>
              <a:cs typeface="Arial-Rounded" pitchFamily="34" charset="0"/>
            </a:endParaRPr>
          </a:p>
        </p:txBody>
      </p:sp>
      <p:sp>
        <p:nvSpPr>
          <p:cNvPr id="5" name="TextBox 4"/>
          <p:cNvSpPr txBox="1"/>
          <p:nvPr/>
        </p:nvSpPr>
        <p:spPr>
          <a:xfrm>
            <a:off x="62346" y="880978"/>
            <a:ext cx="8991600" cy="3831770"/>
          </a:xfrm>
          <a:prstGeom prst="rect">
            <a:avLst/>
          </a:prstGeom>
          <a:noFill/>
        </p:spPr>
        <p:txBody>
          <a:bodyPr wrap="square" lIns="91391" tIns="45696" rIns="91391" bIns="45696" rtlCol="0">
            <a:spAutoFit/>
          </a:bodyPr>
          <a:lstStyle/>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Ngày </a:t>
            </a:r>
            <a:r>
              <a:rPr lang="en-US" sz="2500">
                <a:latin typeface="Arial-Rounded" pitchFamily="34" charset="0"/>
                <a:ea typeface="Arial-Rounded" pitchFamily="34" charset="0"/>
                <a:cs typeface="Arial-Rounded" pitchFamily="34" charset="0"/>
              </a:rPr>
              <a:t>đầu đi học, Nam hồi hộp lắm. Mẹ nhẹ nhàng đặt một nụ hôn vào bàn tay Nam và dặn:</a:t>
            </a:r>
          </a:p>
          <a:p>
            <a:pPr algn="just"/>
            <a:r>
              <a:rPr lang="en-US" sz="2500" smtClean="0">
                <a:latin typeface="Arial-Rounded" pitchFamily="34" charset="0"/>
                <a:ea typeface="Arial-Rounded" pitchFamily="34" charset="0"/>
                <a:cs typeface="Arial-Rounded" pitchFamily="34" charset="0"/>
              </a:rPr>
              <a:t>      - </a:t>
            </a:r>
            <a:r>
              <a:rPr lang="en-US" sz="2500">
                <a:latin typeface="Arial-Rounded" pitchFamily="34" charset="0"/>
                <a:ea typeface="Arial-Rounded" pitchFamily="34" charset="0"/>
                <a:cs typeface="Arial-Rounded" pitchFamily="34" charset="0"/>
              </a:rPr>
              <a:t>Mỗi khi lo lắng, con hãy áp bàn tay này lên má. Mẹ lúc nào cũng ở bên con. </a:t>
            </a:r>
            <a:endParaRPr lang="en-US" sz="2500" smtClean="0">
              <a:latin typeface="Arial-Rounded" pitchFamily="34" charset="0"/>
              <a:ea typeface="Arial-Rounded" pitchFamily="34" charset="0"/>
              <a:cs typeface="Arial-Rounded" pitchFamily="34" charset="0"/>
            </a:endParaRPr>
          </a:p>
          <a:p>
            <a:pPr algn="just"/>
            <a:r>
              <a:rPr lang="en-US" sz="2500" smtClean="0">
                <a:latin typeface="Arial-Rounded" pitchFamily="34" charset="0"/>
                <a:ea typeface="Arial-Rounded" pitchFamily="34" charset="0"/>
                <a:cs typeface="Arial-Rounded" pitchFamily="34" charset="0"/>
              </a:rPr>
              <a:t>      Nam </a:t>
            </a:r>
            <a:r>
              <a:rPr lang="en-US" sz="2500">
                <a:latin typeface="Arial-Rounded" pitchFamily="34" charset="0"/>
                <a:ea typeface="Arial-Rounded" pitchFamily="34" charset="0"/>
                <a:cs typeface="Arial-Rounded" pitchFamily="34" charset="0"/>
              </a:rPr>
              <a:t>cảm thấy thật ấm áp. Cậu im lặng rồi đột nhiên mỉm cười: </a:t>
            </a:r>
          </a:p>
          <a:p>
            <a:pPr algn="just"/>
            <a:r>
              <a:rPr lang="en-US" sz="2500" smtClean="0">
                <a:latin typeface="Arial-Rounded" pitchFamily="34" charset="0"/>
                <a:ea typeface="Arial-Rounded" pitchFamily="34" charset="0"/>
                <a:cs typeface="Arial-Rounded" pitchFamily="34" charset="0"/>
              </a:rPr>
              <a:t>      - Mẹ đưa tay cho con nào!</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Nam đặt một nụ hôn vào bàn tay mẹ rồi thủ thỉ:</a:t>
            </a:r>
          </a:p>
          <a:p>
            <a:pPr algn="just"/>
            <a:r>
              <a:rPr lang="en-US" sz="2500">
                <a:latin typeface="Arial-Rounded" pitchFamily="34" charset="0"/>
                <a:ea typeface="Arial-Rounded" pitchFamily="34" charset="0"/>
                <a:cs typeface="Arial-Rounded" pitchFamily="34" charset="0"/>
              </a:rPr>
              <a:t> </a:t>
            </a:r>
            <a:r>
              <a:rPr lang="en-US" sz="2500" smtClean="0">
                <a:latin typeface="Arial-Rounded" pitchFamily="34" charset="0"/>
                <a:ea typeface="Arial-Rounded" pitchFamily="34" charset="0"/>
                <a:cs typeface="Arial-Rounded" pitchFamily="34" charset="0"/>
              </a:rPr>
              <a:t>     - Bây giờ thì mẹ cũng có nụ hôn trên bàn tay rồi. Con yêu mẹ! </a:t>
            </a:r>
          </a:p>
          <a:p>
            <a:pPr algn="just"/>
            <a:r>
              <a:rPr lang="en-US" sz="2500" smtClean="0">
                <a:latin typeface="Arial-Rounded" pitchFamily="34" charset="0"/>
                <a:ea typeface="Arial-Rounded" pitchFamily="34" charset="0"/>
                <a:cs typeface="Arial-Rounded" pitchFamily="34" charset="0"/>
              </a:rPr>
              <a:t>      Nam chào mẹ và tung tăng bước vào lớp.</a:t>
            </a:r>
          </a:p>
          <a:p>
            <a:pPr algn="just"/>
            <a:r>
              <a:rPr lang="en-US" smtClean="0">
                <a:latin typeface="Arial-Rounded" pitchFamily="34" charset="0"/>
                <a:ea typeface="Arial-Rounded" pitchFamily="34" charset="0"/>
                <a:cs typeface="Arial-Rounded" pitchFamily="34" charset="0"/>
              </a:rPr>
              <a:t>                                                (</a:t>
            </a:r>
            <a:r>
              <a:rPr lang="en-US" i="1" smtClean="0">
                <a:latin typeface="Arial-Rounded" pitchFamily="34" charset="0"/>
                <a:ea typeface="Arial-Rounded" pitchFamily="34" charset="0"/>
                <a:cs typeface="Arial-Rounded" pitchFamily="34" charset="0"/>
              </a:rPr>
              <a:t>Theo</a:t>
            </a:r>
            <a:r>
              <a:rPr lang="en-US" smtClean="0">
                <a:latin typeface="Arial-Rounded" pitchFamily="34" charset="0"/>
                <a:ea typeface="Arial-Rounded" pitchFamily="34" charset="0"/>
                <a:cs typeface="Arial-Rounded" pitchFamily="34" charset="0"/>
              </a:rPr>
              <a:t> Au-đrây Pen, </a:t>
            </a:r>
            <a:r>
              <a:rPr lang="en-US" i="1" smtClean="0">
                <a:latin typeface="Arial-Rounded" pitchFamily="34" charset="0"/>
                <a:ea typeface="Arial-Rounded" pitchFamily="34" charset="0"/>
                <a:cs typeface="Arial-Rounded" pitchFamily="34" charset="0"/>
              </a:rPr>
              <a:t>Nụ hôn trên bàn tay,</a:t>
            </a:r>
            <a:r>
              <a:rPr lang="en-US" smtClean="0">
                <a:latin typeface="Arial-Rounded" pitchFamily="34" charset="0"/>
                <a:ea typeface="Arial-Rounded" pitchFamily="34" charset="0"/>
                <a:cs typeface="Arial-Rounded" pitchFamily="34" charset="0"/>
              </a:rPr>
              <a:t> Đỗ Nhật Nam </a:t>
            </a:r>
            <a:r>
              <a:rPr lang="en-US" i="1" smtClean="0">
                <a:latin typeface="Arial-Rounded" pitchFamily="34" charset="0"/>
                <a:ea typeface="Arial-Rounded" pitchFamily="34" charset="0"/>
                <a:cs typeface="Arial-Rounded" pitchFamily="34" charset="0"/>
              </a:rPr>
              <a:t>dịch</a:t>
            </a:r>
            <a:r>
              <a:rPr lang="en-US" smtClean="0">
                <a:latin typeface="Arial-Rounded" pitchFamily="34" charset="0"/>
                <a:ea typeface="Arial-Rounded" pitchFamily="34" charset="0"/>
                <a:cs typeface="Arial-Rounded" pitchFamily="34" charset="0"/>
              </a:rPr>
              <a:t>)</a:t>
            </a:r>
            <a:endParaRPr lang="en-US" sz="2400">
              <a:latin typeface="Arial Rounded MT Bold" pitchFamily="34" charset="0"/>
              <a:ea typeface="Arial-Rounded" pitchFamily="34" charset="0"/>
              <a:cs typeface="Arial-Rounded" pitchFamily="34" charset="0"/>
            </a:endParaRPr>
          </a:p>
        </p:txBody>
      </p:sp>
      <p:sp>
        <p:nvSpPr>
          <p:cNvPr id="8" name="Cloud 7"/>
          <p:cNvSpPr/>
          <p:nvPr/>
        </p:nvSpPr>
        <p:spPr>
          <a:xfrm>
            <a:off x="7162800" y="105122"/>
            <a:ext cx="1752600" cy="730269"/>
          </a:xfrm>
          <a:prstGeom prst="cloud">
            <a:avLst/>
          </a:prstGeom>
          <a:solidFill>
            <a:schemeClr val="accent6">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chemeClr val="tx1"/>
                </a:solidFill>
                <a:latin typeface="Arial-Rounded" pitchFamily="34" charset="0"/>
                <a:ea typeface="Arial-Rounded" pitchFamily="34" charset="0"/>
                <a:cs typeface="Arial-Rounded" pitchFamily="34" charset="0"/>
              </a:rPr>
              <a:t>Đọc mẫu</a:t>
            </a:r>
            <a:endParaRPr lang="en-US" sz="2000" b="1">
              <a:solidFill>
                <a:schemeClr val="tx1"/>
              </a:solidFill>
              <a:latin typeface="Arial-Rounded" pitchFamily="34" charset="0"/>
              <a:ea typeface="Arial-Rounded" pitchFamily="34" charset="0"/>
              <a:cs typeface="Arial-Rounded" pitchFamily="34" charset="0"/>
            </a:endParaRPr>
          </a:p>
        </p:txBody>
      </p:sp>
    </p:spTree>
    <p:extLst>
      <p:ext uri="{BB962C8B-B14F-4D97-AF65-F5344CB8AC3E}">
        <p14:creationId xmlns:p14="http://schemas.microsoft.com/office/powerpoint/2010/main" val="39444579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929470" y="4337313"/>
            <a:ext cx="7773005"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Vì sao có các dấu gạch ngang đầu dòng?</a:t>
            </a:r>
            <a:endParaRPr lang="en-US" sz="3200">
              <a:latin typeface="Arial-Rounded" pitchFamily="34" charset="0"/>
              <a:ea typeface="Arial-Rounded" pitchFamily="34" charset="0"/>
              <a:cs typeface="Arial-Rounded"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13" y="0"/>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6418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1000" fill="hold"/>
                                        <p:tgtEl>
                                          <p:spTgt spid="21"/>
                                        </p:tgtEl>
                                        <p:attrNameLst>
                                          <p:attrName>ppt_x</p:attrName>
                                        </p:attrNameLst>
                                      </p:cBhvr>
                                      <p:tavLst>
                                        <p:tav tm="0">
                                          <p:val>
                                            <p:strVal val="1+#ppt_w/2"/>
                                          </p:val>
                                        </p:tav>
                                        <p:tav tm="100000">
                                          <p:val>
                                            <p:strVal val="#ppt_x"/>
                                          </p:val>
                                        </p:tav>
                                      </p:tavLst>
                                    </p:anim>
                                    <p:anim calcmode="lin" valueType="num">
                                      <p:cBhvr additive="base">
                                        <p:cTn id="8" dur="10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66231" y="4357483"/>
            <a:ext cx="7773005" cy="584739"/>
          </a:xfrm>
          <a:prstGeom prst="rect">
            <a:avLst/>
          </a:prstGeom>
          <a:solidFill>
            <a:srgbClr val="FFD347"/>
          </a:solidFill>
        </p:spPr>
        <p:txBody>
          <a:bodyPr wrap="square" lIns="91403" tIns="45702" rIns="91403" bIns="45702" rtlCol="0">
            <a:spAutoFit/>
          </a:bodyPr>
          <a:lstStyle/>
          <a:p>
            <a:r>
              <a:rPr lang="en-US" sz="3200">
                <a:latin typeface="Arial-Rounded" pitchFamily="34" charset="0"/>
                <a:ea typeface="Arial-Rounded" pitchFamily="34" charset="0"/>
                <a:cs typeface="Arial-Rounded" pitchFamily="34" charset="0"/>
              </a:rPr>
              <a:t>Em hãy tìm từ khó đọc, khó hiểu trong bài.</a:t>
            </a:r>
          </a:p>
        </p:txBody>
      </p:sp>
      <p:cxnSp>
        <p:nvCxnSpPr>
          <p:cNvPr id="5" name="Straight Connector 4"/>
          <p:cNvCxnSpPr/>
          <p:nvPr/>
        </p:nvCxnSpPr>
        <p:spPr>
          <a:xfrm flipH="1">
            <a:off x="6248400" y="2495550"/>
            <a:ext cx="1215733"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8153400" y="2495550"/>
            <a:ext cx="559377"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4211782" y="3990109"/>
            <a:ext cx="609600"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3969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745539" y="42481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câu</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1618" y="-20782"/>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078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1+#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95600" y="466149"/>
            <a:ext cx="3642531" cy="584739"/>
          </a:xfrm>
          <a:prstGeom prst="rect">
            <a:avLst/>
          </a:prstGeom>
          <a:solidFill>
            <a:srgbClr val="FFC000"/>
          </a:solidFill>
        </p:spPr>
        <p:txBody>
          <a:bodyPr wrap="square" lIns="91403" tIns="45702" rIns="91403" bIns="45702" rtlCol="0">
            <a:spAutoFit/>
          </a:bodyPr>
          <a:lstStyle/>
          <a:p>
            <a:pPr algn="ctr"/>
            <a:r>
              <a:rPr lang="en-US" sz="3200" b="1">
                <a:latin typeface="Arial-Rounded" pitchFamily="34" charset="0"/>
                <a:ea typeface="Arial-Rounded" pitchFamily="34" charset="0"/>
                <a:cs typeface="Arial-Rounded" pitchFamily="34" charset="0"/>
              </a:rPr>
              <a:t>Luyện đọc câu dài:</a:t>
            </a:r>
          </a:p>
        </p:txBody>
      </p:sp>
      <p:sp>
        <p:nvSpPr>
          <p:cNvPr id="4" name="TextBox 3"/>
          <p:cNvSpPr txBox="1"/>
          <p:nvPr/>
        </p:nvSpPr>
        <p:spPr>
          <a:xfrm>
            <a:off x="457200" y="1733550"/>
            <a:ext cx="8382000" cy="1077182"/>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Mẹ nhẹ nhàng đặt một nụ hôn vào bàn tay Nam và dặn</a:t>
            </a:r>
            <a:r>
              <a:rPr lang="en-US" sz="3200" smtClean="0">
                <a:latin typeface="Arial-Rounded" pitchFamily="34" charset="0"/>
                <a:ea typeface="Arial-Rounded" pitchFamily="34" charset="0"/>
                <a:cs typeface="Arial-Rounded" pitchFamily="34" charset="0"/>
              </a:rPr>
              <a:t>:</a:t>
            </a:r>
            <a:endParaRPr lang="en-US" sz="3200">
              <a:latin typeface="Arial-Rounded" pitchFamily="34" charset="0"/>
              <a:ea typeface="Arial-Rounded" pitchFamily="34" charset="0"/>
              <a:cs typeface="Arial-Rounded" pitchFamily="34" charset="0"/>
            </a:endParaRPr>
          </a:p>
        </p:txBody>
      </p:sp>
      <p:cxnSp>
        <p:nvCxnSpPr>
          <p:cNvPr id="5" name="Straight Connector 4"/>
          <p:cNvCxnSpPr/>
          <p:nvPr/>
        </p:nvCxnSpPr>
        <p:spPr>
          <a:xfrm flipH="1">
            <a:off x="3352800" y="1824405"/>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1423555"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31739" y="3130011"/>
            <a:ext cx="8382000" cy="584739"/>
          </a:xfrm>
          <a:prstGeom prst="rect">
            <a:avLst/>
          </a:prstGeom>
          <a:noFill/>
        </p:spPr>
        <p:txBody>
          <a:bodyPr wrap="square" lIns="91403" tIns="45702" rIns="91403" bIns="45702" rtlCol="0">
            <a:spAutoFit/>
          </a:bodyPr>
          <a:lstStyle/>
          <a:p>
            <a:pPr algn="just"/>
            <a:r>
              <a:rPr lang="en-US" sz="3200">
                <a:latin typeface="Arial-Rounded" pitchFamily="34" charset="0"/>
                <a:ea typeface="Arial-Rounded" pitchFamily="34" charset="0"/>
                <a:cs typeface="Arial-Rounded" pitchFamily="34" charset="0"/>
              </a:rPr>
              <a:t>Mỗi khi lo lắng, con hãy áp bàn tay này lên </a:t>
            </a:r>
            <a:r>
              <a:rPr lang="en-US" sz="3200" smtClean="0">
                <a:latin typeface="Arial-Rounded" pitchFamily="34" charset="0"/>
                <a:ea typeface="Arial-Rounded" pitchFamily="34" charset="0"/>
                <a:cs typeface="Arial-Rounded" pitchFamily="34" charset="0"/>
              </a:rPr>
              <a:t>má.</a:t>
            </a:r>
            <a:endParaRPr lang="en-US" sz="3200">
              <a:latin typeface="Arial-Rounded" pitchFamily="34" charset="0"/>
              <a:ea typeface="Arial-Rounded" pitchFamily="34" charset="0"/>
              <a:cs typeface="Arial-Rounded" pitchFamily="34" charset="0"/>
            </a:endParaRPr>
          </a:p>
        </p:txBody>
      </p:sp>
      <p:cxnSp>
        <p:nvCxnSpPr>
          <p:cNvPr id="10" name="Straight Connector 9"/>
          <p:cNvCxnSpPr/>
          <p:nvPr/>
        </p:nvCxnSpPr>
        <p:spPr>
          <a:xfrm flipH="1">
            <a:off x="3371850" y="32376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067300" y="3201982"/>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1219200" y="3714750"/>
            <a:ext cx="107372" cy="429295"/>
            <a:chOff x="5029200" y="3423349"/>
            <a:chExt cx="107372" cy="429295"/>
          </a:xfrm>
        </p:grpSpPr>
        <p:cxnSp>
          <p:nvCxnSpPr>
            <p:cNvPr id="12" name="Straight Connector 11"/>
            <p:cNvCxnSpPr/>
            <p:nvPr/>
          </p:nvCxnSpPr>
          <p:spPr>
            <a:xfrm flipH="1">
              <a:off x="5029200" y="342334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5098472" y="342741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 name="Group 1"/>
          <p:cNvGrpSpPr/>
          <p:nvPr/>
        </p:nvGrpSpPr>
        <p:grpSpPr>
          <a:xfrm>
            <a:off x="2846244" y="2272159"/>
            <a:ext cx="98712" cy="435617"/>
            <a:chOff x="2590800" y="2272159"/>
            <a:chExt cx="98712" cy="435617"/>
          </a:xfrm>
        </p:grpSpPr>
        <p:cxnSp>
          <p:nvCxnSpPr>
            <p:cNvPr id="8" name="Straight Connector 7"/>
            <p:cNvCxnSpPr/>
            <p:nvPr/>
          </p:nvCxnSpPr>
          <p:spPr>
            <a:xfrm flipH="1">
              <a:off x="2590800" y="227215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2651412" y="2282551"/>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15" name="Straight Connector 14"/>
          <p:cNvCxnSpPr/>
          <p:nvPr/>
        </p:nvCxnSpPr>
        <p:spPr>
          <a:xfrm flipH="1">
            <a:off x="6400800" y="1821340"/>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077200" y="3237609"/>
            <a:ext cx="38100" cy="4252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2642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fill="hold"/>
                                        <p:tgtEl>
                                          <p:spTgt spid="4"/>
                                        </p:tgtEl>
                                        <p:attrNameLst>
                                          <p:attrName>ppt_x</p:attrName>
                                        </p:attrNameLst>
                                      </p:cBhvr>
                                      <p:tavLst>
                                        <p:tav tm="0">
                                          <p:val>
                                            <p:strVal val="1+#ppt_w/2"/>
                                          </p:val>
                                        </p:tav>
                                        <p:tav tm="100000">
                                          <p:val>
                                            <p:strVal val="#ppt_x"/>
                                          </p:val>
                                        </p:tav>
                                      </p:tavLst>
                                    </p:anim>
                                    <p:anim calcmode="lin" valueType="num">
                                      <p:cBhvr additive="base">
                                        <p:cTn id="14" dur="1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par>
                                <p:cTn id="26" presetID="10" presetClass="entr" presetSubtype="0" fill="hold"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1+#ppt_w/2"/>
                                          </p:val>
                                        </p:tav>
                                        <p:tav tm="100000">
                                          <p:val>
                                            <p:strVal val="#ppt_x"/>
                                          </p:val>
                                        </p:tav>
                                      </p:tavLst>
                                    </p:anim>
                                    <p:anim calcmode="lin" valueType="num">
                                      <p:cBhvr additive="base">
                                        <p:cTn id="34"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500"/>
                                        <p:tgtEl>
                                          <p:spTgt spid="10"/>
                                        </p:tgtEl>
                                      </p:cBhvr>
                                    </p:animEffect>
                                  </p:childTnLst>
                                </p:cTn>
                              </p:par>
                              <p:par>
                                <p:cTn id="40" presetID="10" presetClass="entr" presetSubtype="0"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par>
                                <p:cTn id="43" presetID="10" presetClass="entr" presetSubtype="0" fill="hold" nodeType="with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par>
                                <p:cTn id="46" presetID="10" presetClass="entr" presetSubtype="0" fill="hold" nodeType="withEffect">
                                  <p:stCondLst>
                                    <p:cond delay="0"/>
                                  </p:stCondLst>
                                  <p:childTnLst>
                                    <p:set>
                                      <p:cBhvr>
                                        <p:cTn id="47" dur="1" fill="hold">
                                          <p:stCondLst>
                                            <p:cond delay="0"/>
                                          </p:stCondLst>
                                        </p:cTn>
                                        <p:tgtEl>
                                          <p:spTgt spid="6"/>
                                        </p:tgtEl>
                                        <p:attrNameLst>
                                          <p:attrName>style.visibility</p:attrName>
                                        </p:attrNameLst>
                                      </p:cBhvr>
                                      <p:to>
                                        <p:strVal val="visible"/>
                                      </p:to>
                                    </p:set>
                                    <p:animEffect transition="in" filter="fade">
                                      <p:cBhvr>
                                        <p:cTn id="4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2891" y="4389536"/>
            <a:ext cx="7086600" cy="584739"/>
          </a:xfrm>
          <a:prstGeom prst="rect">
            <a:avLst/>
          </a:prstGeom>
          <a:solidFill>
            <a:srgbClr val="FFD347"/>
          </a:solidFill>
        </p:spPr>
        <p:txBody>
          <a:bodyPr wrap="square" lIns="91403" tIns="45702" rIns="91403" bIns="45702" rtlCol="0">
            <a:spAutoFit/>
          </a:bodyPr>
          <a:lstStyle/>
          <a:p>
            <a:pPr algn="ctr"/>
            <a:r>
              <a:rPr lang="en-US" sz="3200" smtClean="0">
                <a:latin typeface="Arial-Rounded" pitchFamily="34" charset="0"/>
                <a:ea typeface="Arial-Rounded" pitchFamily="34" charset="0"/>
                <a:cs typeface="Arial-Rounded" pitchFamily="34" charset="0"/>
              </a:rPr>
              <a:t>Nên chia bài đọc thành mấy đoạn?</a:t>
            </a:r>
            <a:endParaRPr lang="en-US" sz="3200">
              <a:latin typeface="Arial-Rounded" pitchFamily="34" charset="0"/>
              <a:ea typeface="Arial-Rounded" pitchFamily="34" charset="0"/>
              <a:cs typeface="Arial-Rounded" pitchFamily="34" charset="0"/>
            </a:endParaRPr>
          </a:p>
        </p:txBody>
      </p:sp>
      <p:sp>
        <p:nvSpPr>
          <p:cNvPr id="8" name="TextBox 7"/>
          <p:cNvSpPr txBox="1"/>
          <p:nvPr/>
        </p:nvSpPr>
        <p:spPr>
          <a:xfrm>
            <a:off x="1458191" y="4389535"/>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nối tiếp đoạn</a:t>
            </a:r>
          </a:p>
        </p:txBody>
      </p:sp>
      <p:sp>
        <p:nvSpPr>
          <p:cNvPr id="9" name="TextBox 8"/>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theo nhóm</a:t>
            </a:r>
          </a:p>
        </p:txBody>
      </p:sp>
      <p:sp>
        <p:nvSpPr>
          <p:cNvPr id="10" name="TextBox 9"/>
          <p:cNvSpPr txBox="1"/>
          <p:nvPr/>
        </p:nvSpPr>
        <p:spPr>
          <a:xfrm>
            <a:off x="1458191" y="4389536"/>
            <a:ext cx="6096000"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Đọc toàn bài</a:t>
            </a:r>
          </a:p>
        </p:txBody>
      </p:sp>
      <p:pic>
        <p:nvPicPr>
          <p:cNvPr id="1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457046"/>
            <a:ext cx="527050" cy="156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275" y="1733550"/>
            <a:ext cx="527050" cy="2133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3182" y="85463"/>
            <a:ext cx="8866909" cy="4304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6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000" fill="hold"/>
                                        <p:tgtEl>
                                          <p:spTgt spid="12"/>
                                        </p:tgtEl>
                                        <p:attrNameLst>
                                          <p:attrName>ppt_x</p:attrName>
                                        </p:attrNameLst>
                                      </p:cBhvr>
                                      <p:tavLst>
                                        <p:tav tm="0">
                                          <p:val>
                                            <p:strVal val="1+#ppt_w/2"/>
                                          </p:val>
                                        </p:tav>
                                        <p:tav tm="100000">
                                          <p:val>
                                            <p:strVal val="#ppt_x"/>
                                          </p:val>
                                        </p:tav>
                                      </p:tavLst>
                                    </p:anim>
                                    <p:anim calcmode="lin" valueType="num">
                                      <p:cBhvr additive="base">
                                        <p:cTn id="8"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000" fill="hold"/>
                                        <p:tgtEl>
                                          <p:spTgt spid="8"/>
                                        </p:tgtEl>
                                        <p:attrNameLst>
                                          <p:attrName>ppt_x</p:attrName>
                                        </p:attrNameLst>
                                      </p:cBhvr>
                                      <p:tavLst>
                                        <p:tav tm="0">
                                          <p:val>
                                            <p:strVal val="1+#ppt_w/2"/>
                                          </p:val>
                                        </p:tav>
                                        <p:tav tm="100000">
                                          <p:val>
                                            <p:strVal val="#ppt_x"/>
                                          </p:val>
                                        </p:tav>
                                      </p:tavLst>
                                    </p:anim>
                                    <p:anim calcmode="lin" valueType="num">
                                      <p:cBhvr additive="base">
                                        <p:cTn id="2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1000" fill="hold"/>
                                        <p:tgtEl>
                                          <p:spTgt spid="9"/>
                                        </p:tgtEl>
                                        <p:attrNameLst>
                                          <p:attrName>ppt_x</p:attrName>
                                        </p:attrNameLst>
                                      </p:cBhvr>
                                      <p:tavLst>
                                        <p:tav tm="0">
                                          <p:val>
                                            <p:strVal val="1+#ppt_w/2"/>
                                          </p:val>
                                        </p:tav>
                                        <p:tav tm="100000">
                                          <p:val>
                                            <p:strVal val="#ppt_x"/>
                                          </p:val>
                                        </p:tav>
                                      </p:tavLst>
                                    </p:anim>
                                    <p:anim calcmode="lin" valueType="num">
                                      <p:cBhvr additive="base">
                                        <p:cTn id="3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000" fill="hold"/>
                                        <p:tgtEl>
                                          <p:spTgt spid="10"/>
                                        </p:tgtEl>
                                        <p:attrNameLst>
                                          <p:attrName>ppt_x</p:attrName>
                                        </p:attrNameLst>
                                      </p:cBhvr>
                                      <p:tavLst>
                                        <p:tav tm="0">
                                          <p:val>
                                            <p:strVal val="1+#ppt_w/2"/>
                                          </p:val>
                                        </p:tav>
                                        <p:tav tm="100000">
                                          <p:val>
                                            <p:strVal val="#ppt_x"/>
                                          </p:val>
                                        </p:tav>
                                      </p:tavLst>
                                    </p:anim>
                                    <p:anim calcmode="lin" valueType="num">
                                      <p:cBhvr additive="base">
                                        <p:cTn id="36" dur="10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20182" b="30348"/>
          <a:stretch/>
        </p:blipFill>
        <p:spPr>
          <a:xfrm>
            <a:off x="1143000" y="4007888"/>
            <a:ext cx="2514600" cy="970281"/>
          </a:xfrm>
          <a:prstGeom prst="rect">
            <a:avLst/>
          </a:prstGeom>
        </p:spPr>
      </p:pic>
      <p:sp>
        <p:nvSpPr>
          <p:cNvPr id="4" name="TextBox 3"/>
          <p:cNvSpPr txBox="1"/>
          <p:nvPr/>
        </p:nvSpPr>
        <p:spPr>
          <a:xfrm>
            <a:off x="4343400" y="4324350"/>
            <a:ext cx="3642531" cy="584739"/>
          </a:xfrm>
          <a:prstGeom prst="rect">
            <a:avLst/>
          </a:prstGeom>
          <a:solidFill>
            <a:srgbClr val="FFD347"/>
          </a:solidFill>
        </p:spPr>
        <p:txBody>
          <a:bodyPr wrap="square" lIns="91403" tIns="45702" rIns="91403" bIns="45702" rtlCol="0">
            <a:spAutoFit/>
          </a:bodyPr>
          <a:lstStyle/>
          <a:p>
            <a:pPr algn="ctr"/>
            <a:r>
              <a:rPr lang="en-US" sz="3200">
                <a:latin typeface="Arial-Rounded" pitchFamily="34" charset="0"/>
                <a:ea typeface="Arial-Rounded" pitchFamily="34" charset="0"/>
                <a:cs typeface="Arial-Rounded" pitchFamily="34" charset="0"/>
              </a:rPr>
              <a:t>Thi đua</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1" y="-29441"/>
            <a:ext cx="9193213" cy="446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3727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620</TotalTime>
  <Words>587</Words>
  <Application>Microsoft Office PowerPoint</Application>
  <PresentationFormat>On-screen Show (16:9)</PresentationFormat>
  <Paragraphs>67</Paragraphs>
  <Slides>17</Slides>
  <Notes>5</Notes>
  <HiddenSlides>0</HiddenSlides>
  <MMClips>1</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PC</dc:creator>
  <cp:lastModifiedBy>Administrator_PC</cp:lastModifiedBy>
  <cp:revision>85</cp:revision>
  <dcterms:created xsi:type="dcterms:W3CDTF">2020-12-08T15:48:47Z</dcterms:created>
  <dcterms:modified xsi:type="dcterms:W3CDTF">2022-01-14T04:00:09Z</dcterms:modified>
</cp:coreProperties>
</file>