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73" r:id="rId3"/>
    <p:sldId id="258" r:id="rId4"/>
    <p:sldId id="261" r:id="rId5"/>
    <p:sldId id="259" r:id="rId6"/>
    <p:sldId id="260" r:id="rId7"/>
    <p:sldId id="262" r:id="rId8"/>
    <p:sldId id="264" r:id="rId9"/>
    <p:sldId id="266" r:id="rId10"/>
    <p:sldId id="267" r:id="rId11"/>
    <p:sldId id="270" r:id="rId12"/>
    <p:sldId id="274" r:id="rId13"/>
    <p:sldId id="269" r:id="rId14"/>
    <p:sldId id="271" r:id="rId15"/>
    <p:sldId id="272" r:id="rId16"/>
  </p:sldIdLst>
  <p:sldSz cx="9144000" cy="5143500" type="screen16x9"/>
  <p:notesSz cx="6858000" cy="9144000"/>
  <p:defaultTextStyle>
    <a:defPPr>
      <a:defRPr lang="en-US"/>
    </a:defPPr>
    <a:lvl1pPr marL="0" algn="l" defTabSz="913910" rtl="0" eaLnBrk="1" latinLnBrk="0" hangingPunct="1">
      <a:defRPr sz="1800" kern="1200">
        <a:solidFill>
          <a:schemeClr val="tx1"/>
        </a:solidFill>
        <a:latin typeface="+mn-lt"/>
        <a:ea typeface="+mn-ea"/>
        <a:cs typeface="+mn-cs"/>
      </a:defRPr>
    </a:lvl1pPr>
    <a:lvl2pPr marL="456955" algn="l" defTabSz="913910" rtl="0" eaLnBrk="1" latinLnBrk="0" hangingPunct="1">
      <a:defRPr sz="1800" kern="1200">
        <a:solidFill>
          <a:schemeClr val="tx1"/>
        </a:solidFill>
        <a:latin typeface="+mn-lt"/>
        <a:ea typeface="+mn-ea"/>
        <a:cs typeface="+mn-cs"/>
      </a:defRPr>
    </a:lvl2pPr>
    <a:lvl3pPr marL="913910" algn="l" defTabSz="913910" rtl="0" eaLnBrk="1" latinLnBrk="0" hangingPunct="1">
      <a:defRPr sz="1800" kern="1200">
        <a:solidFill>
          <a:schemeClr val="tx1"/>
        </a:solidFill>
        <a:latin typeface="+mn-lt"/>
        <a:ea typeface="+mn-ea"/>
        <a:cs typeface="+mn-cs"/>
      </a:defRPr>
    </a:lvl3pPr>
    <a:lvl4pPr marL="1370865" algn="l" defTabSz="913910" rtl="0" eaLnBrk="1" latinLnBrk="0" hangingPunct="1">
      <a:defRPr sz="1800" kern="1200">
        <a:solidFill>
          <a:schemeClr val="tx1"/>
        </a:solidFill>
        <a:latin typeface="+mn-lt"/>
        <a:ea typeface="+mn-ea"/>
        <a:cs typeface="+mn-cs"/>
      </a:defRPr>
    </a:lvl4pPr>
    <a:lvl5pPr marL="1827821" algn="l" defTabSz="913910" rtl="0" eaLnBrk="1" latinLnBrk="0" hangingPunct="1">
      <a:defRPr sz="1800" kern="1200">
        <a:solidFill>
          <a:schemeClr val="tx1"/>
        </a:solidFill>
        <a:latin typeface="+mn-lt"/>
        <a:ea typeface="+mn-ea"/>
        <a:cs typeface="+mn-cs"/>
      </a:defRPr>
    </a:lvl5pPr>
    <a:lvl6pPr marL="2284776" algn="l" defTabSz="913910" rtl="0" eaLnBrk="1" latinLnBrk="0" hangingPunct="1">
      <a:defRPr sz="1800" kern="1200">
        <a:solidFill>
          <a:schemeClr val="tx1"/>
        </a:solidFill>
        <a:latin typeface="+mn-lt"/>
        <a:ea typeface="+mn-ea"/>
        <a:cs typeface="+mn-cs"/>
      </a:defRPr>
    </a:lvl6pPr>
    <a:lvl7pPr marL="2741731" algn="l" defTabSz="913910" rtl="0" eaLnBrk="1" latinLnBrk="0" hangingPunct="1">
      <a:defRPr sz="1800" kern="1200">
        <a:solidFill>
          <a:schemeClr val="tx1"/>
        </a:solidFill>
        <a:latin typeface="+mn-lt"/>
        <a:ea typeface="+mn-ea"/>
        <a:cs typeface="+mn-cs"/>
      </a:defRPr>
    </a:lvl7pPr>
    <a:lvl8pPr marL="3198686" algn="l" defTabSz="913910" rtl="0" eaLnBrk="1" latinLnBrk="0" hangingPunct="1">
      <a:defRPr sz="1800" kern="1200">
        <a:solidFill>
          <a:schemeClr val="tx1"/>
        </a:solidFill>
        <a:latin typeface="+mn-lt"/>
        <a:ea typeface="+mn-ea"/>
        <a:cs typeface="+mn-cs"/>
      </a:defRPr>
    </a:lvl8pPr>
    <a:lvl9pPr marL="3655641" algn="l" defTabSz="91391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DB3"/>
    <a:srgbClr val="FFDF79"/>
    <a:srgbClr val="FFD03B"/>
    <a:srgbClr val="F68426"/>
    <a:srgbClr val="FFC611"/>
    <a:srgbClr val="FFD347"/>
    <a:srgbClr val="FFD243"/>
    <a:srgbClr val="EBF6F9"/>
    <a:srgbClr val="BEE395"/>
    <a:srgbClr val="A9DA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2" d="100"/>
          <a:sy n="92" d="100"/>
        </p:scale>
        <p:origin x="-756"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27/04/2022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034" rtl="0" eaLnBrk="1" latinLnBrk="0" hangingPunct="1">
      <a:defRPr sz="1200" kern="1200">
        <a:solidFill>
          <a:schemeClr val="tx1"/>
        </a:solidFill>
        <a:latin typeface="+mn-lt"/>
        <a:ea typeface="+mn-ea"/>
        <a:cs typeface="+mn-cs"/>
      </a:defRPr>
    </a:lvl1pPr>
    <a:lvl2pPr marL="457017" algn="l" defTabSz="914034" rtl="0" eaLnBrk="1" latinLnBrk="0" hangingPunct="1">
      <a:defRPr sz="1200" kern="1200">
        <a:solidFill>
          <a:schemeClr val="tx1"/>
        </a:solidFill>
        <a:latin typeface="+mn-lt"/>
        <a:ea typeface="+mn-ea"/>
        <a:cs typeface="+mn-cs"/>
      </a:defRPr>
    </a:lvl2pPr>
    <a:lvl3pPr marL="914034" algn="l" defTabSz="914034" rtl="0" eaLnBrk="1" latinLnBrk="0" hangingPunct="1">
      <a:defRPr sz="1200" kern="1200">
        <a:solidFill>
          <a:schemeClr val="tx1"/>
        </a:solidFill>
        <a:latin typeface="+mn-lt"/>
        <a:ea typeface="+mn-ea"/>
        <a:cs typeface="+mn-cs"/>
      </a:defRPr>
    </a:lvl3pPr>
    <a:lvl4pPr marL="1371051" algn="l" defTabSz="914034" rtl="0" eaLnBrk="1" latinLnBrk="0" hangingPunct="1">
      <a:defRPr sz="1200" kern="1200">
        <a:solidFill>
          <a:schemeClr val="tx1"/>
        </a:solidFill>
        <a:latin typeface="+mn-lt"/>
        <a:ea typeface="+mn-ea"/>
        <a:cs typeface="+mn-cs"/>
      </a:defRPr>
    </a:lvl4pPr>
    <a:lvl5pPr marL="1828068" algn="l" defTabSz="914034" rtl="0" eaLnBrk="1" latinLnBrk="0" hangingPunct="1">
      <a:defRPr sz="1200" kern="1200">
        <a:solidFill>
          <a:schemeClr val="tx1"/>
        </a:solidFill>
        <a:latin typeface="+mn-lt"/>
        <a:ea typeface="+mn-ea"/>
        <a:cs typeface="+mn-cs"/>
      </a:defRPr>
    </a:lvl5pPr>
    <a:lvl6pPr marL="2285086" algn="l" defTabSz="914034" rtl="0" eaLnBrk="1" latinLnBrk="0" hangingPunct="1">
      <a:defRPr sz="1200" kern="1200">
        <a:solidFill>
          <a:schemeClr val="tx1"/>
        </a:solidFill>
        <a:latin typeface="+mn-lt"/>
        <a:ea typeface="+mn-ea"/>
        <a:cs typeface="+mn-cs"/>
      </a:defRPr>
    </a:lvl6pPr>
    <a:lvl7pPr marL="2742103" algn="l" defTabSz="914034" rtl="0" eaLnBrk="1" latinLnBrk="0" hangingPunct="1">
      <a:defRPr sz="1200" kern="1200">
        <a:solidFill>
          <a:schemeClr val="tx1"/>
        </a:solidFill>
        <a:latin typeface="+mn-lt"/>
        <a:ea typeface="+mn-ea"/>
        <a:cs typeface="+mn-cs"/>
      </a:defRPr>
    </a:lvl7pPr>
    <a:lvl8pPr marL="3199120" algn="l" defTabSz="914034" rtl="0" eaLnBrk="1" latinLnBrk="0" hangingPunct="1">
      <a:defRPr sz="1200" kern="1200">
        <a:solidFill>
          <a:schemeClr val="tx1"/>
        </a:solidFill>
        <a:latin typeface="+mn-lt"/>
        <a:ea typeface="+mn-ea"/>
        <a:cs typeface="+mn-cs"/>
      </a:defRPr>
    </a:lvl8pPr>
    <a:lvl9pPr marL="3656137" algn="l" defTabSz="91403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giải</a:t>
            </a:r>
            <a:r>
              <a:rPr lang="en-US" baseline="0" smtClean="0"/>
              <a:t> thích cho HS biết, lời thoại của nhân vật thì xuống dòng và có dấu gạch ngang ở đầu dòng.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1431213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Giáo</a:t>
            </a:r>
            <a:r>
              <a:rPr lang="en-US" baseline="0" smtClean="0"/>
              <a:t> viên chủ động giải thích từ khó, cho hs luyện đọc từ. Từ khó có thể linh động theo vùng miền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Đây</a:t>
            </a:r>
            <a:r>
              <a:rPr lang="en-US" baseline="0" smtClean="0"/>
              <a:t> chỉ là gợi ý GV đưa ra sau khi GV đã trả lời xong. HĐ này GV nên tổ chức thi đua trên bảng lớp hoặc bảng nhóm</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2 câu</a:t>
            </a:r>
            <a:r>
              <a:rPr lang="en-US" baseline="0" smtClean="0"/>
              <a:t> sau là câu hỏi mở, GV tôn trọng ý kiến của hs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320792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hướng</a:t>
            </a:r>
            <a:r>
              <a:rPr lang="en-US" baseline="0" smtClean="0"/>
              <a:t> dẫn hs đồ chữ hoa N.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2452537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55" indent="0" algn="ctr">
              <a:buNone/>
              <a:defRPr>
                <a:solidFill>
                  <a:schemeClr val="tx1">
                    <a:tint val="75000"/>
                  </a:schemeClr>
                </a:solidFill>
              </a:defRPr>
            </a:lvl2pPr>
            <a:lvl3pPr marL="913910" indent="0" algn="ctr">
              <a:buNone/>
              <a:defRPr>
                <a:solidFill>
                  <a:schemeClr val="tx1">
                    <a:tint val="75000"/>
                  </a:schemeClr>
                </a:solidFill>
              </a:defRPr>
            </a:lvl3pPr>
            <a:lvl4pPr marL="1370865" indent="0" algn="ctr">
              <a:buNone/>
              <a:defRPr>
                <a:solidFill>
                  <a:schemeClr val="tx1">
                    <a:tint val="75000"/>
                  </a:schemeClr>
                </a:solidFill>
              </a:defRPr>
            </a:lvl4pPr>
            <a:lvl5pPr marL="1827821" indent="0" algn="ctr">
              <a:buNone/>
              <a:defRPr>
                <a:solidFill>
                  <a:schemeClr val="tx1">
                    <a:tint val="75000"/>
                  </a:schemeClr>
                </a:solidFill>
              </a:defRPr>
            </a:lvl5pPr>
            <a:lvl6pPr marL="2284776" indent="0" algn="ctr">
              <a:buNone/>
              <a:defRPr>
                <a:solidFill>
                  <a:schemeClr val="tx1">
                    <a:tint val="75000"/>
                  </a:schemeClr>
                </a:solidFill>
              </a:defRPr>
            </a:lvl6pPr>
            <a:lvl7pPr marL="2741731" indent="0" algn="ctr">
              <a:buNone/>
              <a:defRPr>
                <a:solidFill>
                  <a:schemeClr val="tx1">
                    <a:tint val="75000"/>
                  </a:schemeClr>
                </a:solidFill>
              </a:defRPr>
            </a:lvl7pPr>
            <a:lvl8pPr marL="3198686" indent="0" algn="ctr">
              <a:buNone/>
              <a:defRPr>
                <a:solidFill>
                  <a:schemeClr val="tx1">
                    <a:tint val="75000"/>
                  </a:schemeClr>
                </a:solidFill>
              </a:defRPr>
            </a:lvl8pPr>
            <a:lvl9pPr marL="365564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27/04/2022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27/04/2022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27/04/2022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27/04/2022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55" indent="0">
              <a:buNone/>
              <a:defRPr sz="1800">
                <a:solidFill>
                  <a:schemeClr val="tx1">
                    <a:tint val="75000"/>
                  </a:schemeClr>
                </a:solidFill>
              </a:defRPr>
            </a:lvl2pPr>
            <a:lvl3pPr marL="913910" indent="0">
              <a:buNone/>
              <a:defRPr sz="1600">
                <a:solidFill>
                  <a:schemeClr val="tx1">
                    <a:tint val="75000"/>
                  </a:schemeClr>
                </a:solidFill>
              </a:defRPr>
            </a:lvl3pPr>
            <a:lvl4pPr marL="1370865" indent="0">
              <a:buNone/>
              <a:defRPr sz="1400">
                <a:solidFill>
                  <a:schemeClr val="tx1">
                    <a:tint val="75000"/>
                  </a:schemeClr>
                </a:solidFill>
              </a:defRPr>
            </a:lvl4pPr>
            <a:lvl5pPr marL="1827821" indent="0">
              <a:buNone/>
              <a:defRPr sz="1400">
                <a:solidFill>
                  <a:schemeClr val="tx1">
                    <a:tint val="75000"/>
                  </a:schemeClr>
                </a:solidFill>
              </a:defRPr>
            </a:lvl5pPr>
            <a:lvl6pPr marL="2284776" indent="0">
              <a:buNone/>
              <a:defRPr sz="1400">
                <a:solidFill>
                  <a:schemeClr val="tx1">
                    <a:tint val="75000"/>
                  </a:schemeClr>
                </a:solidFill>
              </a:defRPr>
            </a:lvl6pPr>
            <a:lvl7pPr marL="2741731" indent="0">
              <a:buNone/>
              <a:defRPr sz="1400">
                <a:solidFill>
                  <a:schemeClr val="tx1">
                    <a:tint val="75000"/>
                  </a:schemeClr>
                </a:solidFill>
              </a:defRPr>
            </a:lvl7pPr>
            <a:lvl8pPr marL="3198686" indent="0">
              <a:buNone/>
              <a:defRPr sz="1400">
                <a:solidFill>
                  <a:schemeClr val="tx1">
                    <a:tint val="75000"/>
                  </a:schemeClr>
                </a:solidFill>
              </a:defRPr>
            </a:lvl8pPr>
            <a:lvl9pPr marL="365564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27/04/2022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27/04/2022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55" indent="0">
              <a:buNone/>
              <a:defRPr sz="2000" b="1"/>
            </a:lvl2pPr>
            <a:lvl3pPr marL="913910" indent="0">
              <a:buNone/>
              <a:defRPr sz="1800" b="1"/>
            </a:lvl3pPr>
            <a:lvl4pPr marL="1370865" indent="0">
              <a:buNone/>
              <a:defRPr sz="1600" b="1"/>
            </a:lvl4pPr>
            <a:lvl5pPr marL="1827821" indent="0">
              <a:buNone/>
              <a:defRPr sz="1600" b="1"/>
            </a:lvl5pPr>
            <a:lvl6pPr marL="2284776" indent="0">
              <a:buNone/>
              <a:defRPr sz="1600" b="1"/>
            </a:lvl6pPr>
            <a:lvl7pPr marL="2741731" indent="0">
              <a:buNone/>
              <a:defRPr sz="1600" b="1"/>
            </a:lvl7pPr>
            <a:lvl8pPr marL="3198686" indent="0">
              <a:buNone/>
              <a:defRPr sz="1600" b="1"/>
            </a:lvl8pPr>
            <a:lvl9pPr marL="36556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6955" indent="0">
              <a:buNone/>
              <a:defRPr sz="2000" b="1"/>
            </a:lvl2pPr>
            <a:lvl3pPr marL="913910" indent="0">
              <a:buNone/>
              <a:defRPr sz="1800" b="1"/>
            </a:lvl3pPr>
            <a:lvl4pPr marL="1370865" indent="0">
              <a:buNone/>
              <a:defRPr sz="1600" b="1"/>
            </a:lvl4pPr>
            <a:lvl5pPr marL="1827821" indent="0">
              <a:buNone/>
              <a:defRPr sz="1600" b="1"/>
            </a:lvl5pPr>
            <a:lvl6pPr marL="2284776" indent="0">
              <a:buNone/>
              <a:defRPr sz="1600" b="1"/>
            </a:lvl6pPr>
            <a:lvl7pPr marL="2741731" indent="0">
              <a:buNone/>
              <a:defRPr sz="1600" b="1"/>
            </a:lvl7pPr>
            <a:lvl8pPr marL="3198686" indent="0">
              <a:buNone/>
              <a:defRPr sz="1600" b="1"/>
            </a:lvl8pPr>
            <a:lvl9pPr marL="36556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27/04/2022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27/04/2022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27/04/2022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6955" indent="0">
              <a:buNone/>
              <a:defRPr sz="1200"/>
            </a:lvl2pPr>
            <a:lvl3pPr marL="913910" indent="0">
              <a:buNone/>
              <a:defRPr sz="1000"/>
            </a:lvl3pPr>
            <a:lvl4pPr marL="1370865" indent="0">
              <a:buNone/>
              <a:defRPr sz="900"/>
            </a:lvl4pPr>
            <a:lvl5pPr marL="1827821" indent="0">
              <a:buNone/>
              <a:defRPr sz="900"/>
            </a:lvl5pPr>
            <a:lvl6pPr marL="2284776" indent="0">
              <a:buNone/>
              <a:defRPr sz="900"/>
            </a:lvl6pPr>
            <a:lvl7pPr marL="2741731" indent="0">
              <a:buNone/>
              <a:defRPr sz="900"/>
            </a:lvl7pPr>
            <a:lvl8pPr marL="3198686" indent="0">
              <a:buNone/>
              <a:defRPr sz="900"/>
            </a:lvl8pPr>
            <a:lvl9pPr marL="36556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27/04/2022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55" indent="0">
              <a:buNone/>
              <a:defRPr sz="2800"/>
            </a:lvl2pPr>
            <a:lvl3pPr marL="913910" indent="0">
              <a:buNone/>
              <a:defRPr sz="2400"/>
            </a:lvl3pPr>
            <a:lvl4pPr marL="1370865" indent="0">
              <a:buNone/>
              <a:defRPr sz="2000"/>
            </a:lvl4pPr>
            <a:lvl5pPr marL="1827821" indent="0">
              <a:buNone/>
              <a:defRPr sz="2000"/>
            </a:lvl5pPr>
            <a:lvl6pPr marL="2284776" indent="0">
              <a:buNone/>
              <a:defRPr sz="2000"/>
            </a:lvl6pPr>
            <a:lvl7pPr marL="2741731" indent="0">
              <a:buNone/>
              <a:defRPr sz="2000"/>
            </a:lvl7pPr>
            <a:lvl8pPr marL="3198686" indent="0">
              <a:buNone/>
              <a:defRPr sz="2000"/>
            </a:lvl8pPr>
            <a:lvl9pPr marL="3655641"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6955" indent="0">
              <a:buNone/>
              <a:defRPr sz="1200"/>
            </a:lvl2pPr>
            <a:lvl3pPr marL="913910" indent="0">
              <a:buNone/>
              <a:defRPr sz="1000"/>
            </a:lvl3pPr>
            <a:lvl4pPr marL="1370865" indent="0">
              <a:buNone/>
              <a:defRPr sz="900"/>
            </a:lvl4pPr>
            <a:lvl5pPr marL="1827821" indent="0">
              <a:buNone/>
              <a:defRPr sz="900"/>
            </a:lvl5pPr>
            <a:lvl6pPr marL="2284776" indent="0">
              <a:buNone/>
              <a:defRPr sz="900"/>
            </a:lvl6pPr>
            <a:lvl7pPr marL="2741731" indent="0">
              <a:buNone/>
              <a:defRPr sz="900"/>
            </a:lvl7pPr>
            <a:lvl8pPr marL="3198686" indent="0">
              <a:buNone/>
              <a:defRPr sz="900"/>
            </a:lvl8pPr>
            <a:lvl9pPr marL="36556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27/04/2022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91" tIns="45696" rIns="91391" bIns="4569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91" tIns="45696" rIns="91391" bIns="4569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91" tIns="45696" rIns="91391" bIns="45696" rtlCol="0" anchor="ctr"/>
          <a:lstStyle>
            <a:lvl1pPr algn="l">
              <a:defRPr sz="1200">
                <a:solidFill>
                  <a:schemeClr val="tx1">
                    <a:tint val="75000"/>
                  </a:schemeClr>
                </a:solidFill>
              </a:defRPr>
            </a:lvl1pPr>
          </a:lstStyle>
          <a:p>
            <a:fld id="{4CEF851F-4C9B-4ED8-A706-7687066F5A2C}" type="datetimeFigureOut">
              <a:rPr lang="en-US" smtClean="0"/>
              <a:t>27/04/2022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91" tIns="45696" rIns="91391" bIns="4569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91" tIns="45696" rIns="91391" bIns="45696"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910" rtl="0" eaLnBrk="1" latinLnBrk="0" hangingPunct="1">
        <a:spcBef>
          <a:spcPct val="0"/>
        </a:spcBef>
        <a:buNone/>
        <a:defRPr sz="4400" kern="1200">
          <a:solidFill>
            <a:schemeClr val="tx1"/>
          </a:solidFill>
          <a:latin typeface="+mj-lt"/>
          <a:ea typeface="+mj-ea"/>
          <a:cs typeface="+mj-cs"/>
        </a:defRPr>
      </a:lvl1pPr>
    </p:titleStyle>
    <p:bodyStyle>
      <a:lvl1pPr marL="342716" indent="-342716" algn="l" defTabSz="9139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52" indent="-285597" algn="l" defTabSz="9139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388" indent="-228478" algn="l" defTabSz="9139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43"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298"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253"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08"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64"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119"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10" rtl="0" eaLnBrk="1" latinLnBrk="0" hangingPunct="1">
        <a:defRPr sz="1800" kern="1200">
          <a:solidFill>
            <a:schemeClr val="tx1"/>
          </a:solidFill>
          <a:latin typeface="+mn-lt"/>
          <a:ea typeface="+mn-ea"/>
          <a:cs typeface="+mn-cs"/>
        </a:defRPr>
      </a:lvl1pPr>
      <a:lvl2pPr marL="456955" algn="l" defTabSz="913910" rtl="0" eaLnBrk="1" latinLnBrk="0" hangingPunct="1">
        <a:defRPr sz="1800" kern="1200">
          <a:solidFill>
            <a:schemeClr val="tx1"/>
          </a:solidFill>
          <a:latin typeface="+mn-lt"/>
          <a:ea typeface="+mn-ea"/>
          <a:cs typeface="+mn-cs"/>
        </a:defRPr>
      </a:lvl2pPr>
      <a:lvl3pPr marL="913910" algn="l" defTabSz="913910" rtl="0" eaLnBrk="1" latinLnBrk="0" hangingPunct="1">
        <a:defRPr sz="1800" kern="1200">
          <a:solidFill>
            <a:schemeClr val="tx1"/>
          </a:solidFill>
          <a:latin typeface="+mn-lt"/>
          <a:ea typeface="+mn-ea"/>
          <a:cs typeface="+mn-cs"/>
        </a:defRPr>
      </a:lvl3pPr>
      <a:lvl4pPr marL="1370865" algn="l" defTabSz="913910" rtl="0" eaLnBrk="1" latinLnBrk="0" hangingPunct="1">
        <a:defRPr sz="1800" kern="1200">
          <a:solidFill>
            <a:schemeClr val="tx1"/>
          </a:solidFill>
          <a:latin typeface="+mn-lt"/>
          <a:ea typeface="+mn-ea"/>
          <a:cs typeface="+mn-cs"/>
        </a:defRPr>
      </a:lvl4pPr>
      <a:lvl5pPr marL="1827821" algn="l" defTabSz="913910" rtl="0" eaLnBrk="1" latinLnBrk="0" hangingPunct="1">
        <a:defRPr sz="1800" kern="1200">
          <a:solidFill>
            <a:schemeClr val="tx1"/>
          </a:solidFill>
          <a:latin typeface="+mn-lt"/>
          <a:ea typeface="+mn-ea"/>
          <a:cs typeface="+mn-cs"/>
        </a:defRPr>
      </a:lvl5pPr>
      <a:lvl6pPr marL="2284776" algn="l" defTabSz="913910" rtl="0" eaLnBrk="1" latinLnBrk="0" hangingPunct="1">
        <a:defRPr sz="1800" kern="1200">
          <a:solidFill>
            <a:schemeClr val="tx1"/>
          </a:solidFill>
          <a:latin typeface="+mn-lt"/>
          <a:ea typeface="+mn-ea"/>
          <a:cs typeface="+mn-cs"/>
        </a:defRPr>
      </a:lvl6pPr>
      <a:lvl7pPr marL="2741731" algn="l" defTabSz="913910" rtl="0" eaLnBrk="1" latinLnBrk="0" hangingPunct="1">
        <a:defRPr sz="1800" kern="1200">
          <a:solidFill>
            <a:schemeClr val="tx1"/>
          </a:solidFill>
          <a:latin typeface="+mn-lt"/>
          <a:ea typeface="+mn-ea"/>
          <a:cs typeface="+mn-cs"/>
        </a:defRPr>
      </a:lvl7pPr>
      <a:lvl8pPr marL="3198686" algn="l" defTabSz="913910" rtl="0" eaLnBrk="1" latinLnBrk="0" hangingPunct="1">
        <a:defRPr sz="1800" kern="1200">
          <a:solidFill>
            <a:schemeClr val="tx1"/>
          </a:solidFill>
          <a:latin typeface="+mn-lt"/>
          <a:ea typeface="+mn-ea"/>
          <a:cs typeface="+mn-cs"/>
        </a:defRPr>
      </a:lvl8pPr>
      <a:lvl9pPr marL="3655641" algn="l" defTabSz="9139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grpSp>
        <p:nvGrpSpPr>
          <p:cNvPr id="2" name="Group 1"/>
          <p:cNvGrpSpPr/>
          <p:nvPr/>
        </p:nvGrpSpPr>
        <p:grpSpPr>
          <a:xfrm>
            <a:off x="2400655" y="2152115"/>
            <a:ext cx="46097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chemeClr val="accent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5"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2700" y="178394"/>
            <a:ext cx="1341530" cy="1107947"/>
          </a:xfrm>
          <a:prstGeom prst="rect">
            <a:avLst/>
          </a:prstGeom>
          <a:noFill/>
        </p:spPr>
        <p:txBody>
          <a:bodyPr wrap="square" lIns="91391" tIns="45696" rIns="91391" bIns="45696" rtlCol="0">
            <a:spAutoFit/>
          </a:bodyPr>
          <a:lstStyle/>
          <a:p>
            <a:pPr algn="ctr"/>
            <a:r>
              <a:rPr lang="en-US" sz="6600" b="1">
                <a:solidFill>
                  <a:schemeClr val="accent6"/>
                </a:solidFill>
                <a:latin typeface="Arial Rounded MT Bold" pitchFamily="34" charset="0"/>
                <a:ea typeface="Arial-Rounded" pitchFamily="34" charset="0"/>
                <a:cs typeface="Times New Roman" pitchFamily="18" charset="0"/>
              </a:rPr>
              <a:t>2</a:t>
            </a:r>
          </a:p>
        </p:txBody>
      </p:sp>
      <p:sp>
        <p:nvSpPr>
          <p:cNvPr id="29" name="TextBox 28"/>
          <p:cNvSpPr txBox="1"/>
          <p:nvPr/>
        </p:nvSpPr>
        <p:spPr>
          <a:xfrm>
            <a:off x="1905000" y="437711"/>
            <a:ext cx="6172200" cy="923281"/>
          </a:xfrm>
          <a:prstGeom prst="rect">
            <a:avLst/>
          </a:prstGeom>
          <a:noFill/>
        </p:spPr>
        <p:txBody>
          <a:bodyPr wrap="square" lIns="91391" tIns="45696" rIns="91391" bIns="45696" rtlCol="0">
            <a:spAutoFit/>
          </a:bodyPr>
          <a:lstStyle/>
          <a:p>
            <a:pPr algn="ctr"/>
            <a:r>
              <a:rPr lang="en-US" sz="5400" b="1">
                <a:ln w="3175">
                  <a:solidFill>
                    <a:schemeClr val="bg1"/>
                  </a:solidFill>
                </a:ln>
                <a:solidFill>
                  <a:schemeClr val="bg1"/>
                </a:solidFill>
                <a:latin typeface="Arial-Rounded" pitchFamily="34" charset="0"/>
                <a:ea typeface="Arial-Rounded" pitchFamily="34" charset="0"/>
                <a:cs typeface="Arial-Rounded" pitchFamily="34" charset="0"/>
              </a:rPr>
              <a:t>MÁI ẤM GIA ĐÌNH</a:t>
            </a:r>
          </a:p>
        </p:txBody>
      </p:sp>
      <p:sp>
        <p:nvSpPr>
          <p:cNvPr id="33" name="TextBox 32"/>
          <p:cNvSpPr txBox="1"/>
          <p:nvPr/>
        </p:nvSpPr>
        <p:spPr>
          <a:xfrm>
            <a:off x="1439639" y="2162639"/>
            <a:ext cx="990600" cy="954059"/>
          </a:xfrm>
          <a:prstGeom prst="rect">
            <a:avLst/>
          </a:prstGeom>
          <a:noFill/>
        </p:spPr>
        <p:txBody>
          <a:bodyPr wrap="square" lIns="91391" tIns="45696" rIns="91391" bIns="45696"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2</a:t>
            </a:r>
            <a:endParaRPr lang="en-US" sz="3200" b="1">
              <a:solidFill>
                <a:schemeClr val="bg1"/>
              </a:solidFill>
              <a:latin typeface="Arial Rounded MT Bold" pitchFamily="34" charset="0"/>
              <a:ea typeface="Arial-Rounded" pitchFamily="34" charset="0"/>
              <a:cs typeface="Times New Roman" pitchFamily="18" charset="0"/>
            </a:endParaRPr>
          </a:p>
        </p:txBody>
      </p:sp>
      <p:sp>
        <p:nvSpPr>
          <p:cNvPr id="24" name="TextBox 23"/>
          <p:cNvSpPr txBox="1"/>
          <p:nvPr/>
        </p:nvSpPr>
        <p:spPr>
          <a:xfrm>
            <a:off x="2273078" y="2289089"/>
            <a:ext cx="4280122" cy="646282"/>
          </a:xfrm>
          <a:prstGeom prst="rect">
            <a:avLst/>
          </a:prstGeom>
          <a:noFill/>
        </p:spPr>
        <p:txBody>
          <a:bodyPr wrap="square" lIns="91391" tIns="45696" rIns="91391" bIns="45696" rtlCol="0">
            <a:spAutoFit/>
          </a:bodyPr>
          <a:lstStyle/>
          <a:p>
            <a:pPr algn="ctr"/>
            <a:r>
              <a:rPr lang="en-US" sz="3600" b="1" smtClean="0">
                <a:solidFill>
                  <a:srgbClr val="F68426"/>
                </a:solidFill>
                <a:latin typeface="Arial-Rounded" pitchFamily="34" charset="0"/>
                <a:ea typeface="Arial-Rounded" pitchFamily="34" charset="0"/>
                <a:cs typeface="Arial-Rounded" pitchFamily="34" charset="0"/>
              </a:rPr>
              <a:t>LÀM ANH</a:t>
            </a:r>
            <a:endParaRPr lang="en-US" sz="3600" b="1">
              <a:solidFill>
                <a:srgbClr val="F68426"/>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309256" y="507574"/>
            <a:ext cx="3519054" cy="3416271"/>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Làm anh khó đấy</a:t>
            </a:r>
          </a:p>
          <a:p>
            <a:pPr algn="just"/>
            <a:r>
              <a:rPr lang="en-US" sz="2400" smtClean="0">
                <a:latin typeface="Arial-Rounded" pitchFamily="34" charset="0"/>
                <a:ea typeface="Arial-Rounded" pitchFamily="34" charset="0"/>
                <a:cs typeface="Arial-Rounded" pitchFamily="34" charset="0"/>
              </a:rPr>
              <a:t>Phải đâu chuyện đùa</a:t>
            </a:r>
          </a:p>
          <a:p>
            <a:pPr algn="just"/>
            <a:r>
              <a:rPr lang="en-US" sz="2400" smtClean="0">
                <a:latin typeface="Arial-Rounded" pitchFamily="34" charset="0"/>
                <a:ea typeface="Arial-Rounded" pitchFamily="34" charset="0"/>
                <a:cs typeface="Arial-Rounded" pitchFamily="34" charset="0"/>
              </a:rPr>
              <a:t>Với em gái bé</a:t>
            </a:r>
          </a:p>
          <a:p>
            <a:pPr algn="just"/>
            <a:r>
              <a:rPr lang="en-US" sz="2400" smtClean="0">
                <a:latin typeface="Arial-Rounded" pitchFamily="34" charset="0"/>
                <a:ea typeface="Arial-Rounded" pitchFamily="34" charset="0"/>
                <a:cs typeface="Arial-Rounded" pitchFamily="34" charset="0"/>
              </a:rPr>
              <a:t>Phải “người lớn” cơ.</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Khi em bé khóc</a:t>
            </a:r>
          </a:p>
          <a:p>
            <a:pPr algn="just"/>
            <a:r>
              <a:rPr lang="en-US" sz="2400" smtClean="0">
                <a:latin typeface="Arial-Rounded" pitchFamily="34" charset="0"/>
                <a:ea typeface="Arial-Rounded" pitchFamily="34" charset="0"/>
                <a:cs typeface="Arial-Rounded" pitchFamily="34" charset="0"/>
              </a:rPr>
              <a:t>Anh phải dỗ dành</a:t>
            </a:r>
          </a:p>
          <a:p>
            <a:pPr algn="just"/>
            <a:r>
              <a:rPr lang="en-US" sz="2400" smtClean="0">
                <a:latin typeface="Arial-Rounded" pitchFamily="34" charset="0"/>
                <a:ea typeface="Arial-Rounded" pitchFamily="34" charset="0"/>
                <a:cs typeface="Arial-Rounded" pitchFamily="34" charset="0"/>
              </a:rPr>
              <a:t>Nếu em bé ngã</a:t>
            </a:r>
          </a:p>
          <a:p>
            <a:pPr algn="just"/>
            <a:r>
              <a:rPr lang="en-US" sz="2400" smtClean="0">
                <a:latin typeface="Arial-Rounded" pitchFamily="34" charset="0"/>
                <a:ea typeface="Arial-Rounded" pitchFamily="34" charset="0"/>
                <a:cs typeface="Arial-Rounded" pitchFamily="34" charset="0"/>
              </a:rPr>
              <a:t>Anh nâng dịu dàng.</a:t>
            </a:r>
            <a:endParaRPr lang="en-US" sz="2400">
              <a:latin typeface="Arial Rounded MT Bold" pitchFamily="34" charset="0"/>
              <a:ea typeface="Arial-Rounded" pitchFamily="34" charset="0"/>
              <a:cs typeface="Arial-Rounded" pitchFamily="34" charset="0"/>
            </a:endParaRPr>
          </a:p>
        </p:txBody>
      </p:sp>
      <p:sp>
        <p:nvSpPr>
          <p:cNvPr id="19" name="TextBox 18"/>
          <p:cNvSpPr txBox="1"/>
          <p:nvPr/>
        </p:nvSpPr>
        <p:spPr>
          <a:xfrm>
            <a:off x="4724400" y="507574"/>
            <a:ext cx="4228275" cy="3785603"/>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Mẹ cho quà bánh</a:t>
            </a:r>
          </a:p>
          <a:p>
            <a:pPr algn="just"/>
            <a:r>
              <a:rPr lang="en-US" sz="2400" smtClean="0">
                <a:latin typeface="Arial-Rounded" pitchFamily="34" charset="0"/>
                <a:ea typeface="Arial-Rounded" pitchFamily="34" charset="0"/>
                <a:cs typeface="Arial-Rounded" pitchFamily="34" charset="0"/>
              </a:rPr>
              <a:t>Chia em phần hơn</a:t>
            </a:r>
          </a:p>
          <a:p>
            <a:pPr algn="just"/>
            <a:r>
              <a:rPr lang="en-US" sz="2400" smtClean="0">
                <a:latin typeface="Arial-Rounded" pitchFamily="34" charset="0"/>
                <a:ea typeface="Arial-Rounded" pitchFamily="34" charset="0"/>
                <a:cs typeface="Arial-Rounded" pitchFamily="34" charset="0"/>
              </a:rPr>
              <a:t>Có đồ chơi đẹp</a:t>
            </a:r>
          </a:p>
          <a:p>
            <a:pPr algn="just"/>
            <a:r>
              <a:rPr lang="en-US" sz="2400" smtClean="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Làm anh thật khó</a:t>
            </a:r>
          </a:p>
          <a:p>
            <a:pPr algn="just"/>
            <a:r>
              <a:rPr lang="en-US" sz="2400" smtClean="0">
                <a:latin typeface="Arial-Rounded" pitchFamily="34" charset="0"/>
                <a:ea typeface="Arial-Rounded" pitchFamily="34" charset="0"/>
                <a:cs typeface="Arial-Rounded" pitchFamily="34" charset="0"/>
              </a:rPr>
              <a:t>Nhưng mà thật vui</a:t>
            </a:r>
          </a:p>
          <a:p>
            <a:pPr algn="just"/>
            <a:r>
              <a:rPr lang="en-US" sz="2400" smtClean="0">
                <a:latin typeface="Arial-Rounded" pitchFamily="34" charset="0"/>
                <a:ea typeface="Arial-Rounded" pitchFamily="34" charset="0"/>
                <a:cs typeface="Arial-Rounded" pitchFamily="34" charset="0"/>
              </a:rPr>
              <a:t>Ai yêu em bé</a:t>
            </a:r>
          </a:p>
          <a:p>
            <a:pPr algn="just"/>
            <a:r>
              <a:rPr lang="en-US" sz="2400" smtClean="0">
                <a:latin typeface="Arial-Rounded" pitchFamily="34" charset="0"/>
                <a:ea typeface="Arial-Rounded" pitchFamily="34" charset="0"/>
                <a:cs typeface="Arial-Rounded" pitchFamily="34" charset="0"/>
              </a:rPr>
              <a:t>Thì làm được thôi.</a:t>
            </a:r>
          </a:p>
          <a:p>
            <a:pPr algn="just"/>
            <a:r>
              <a:rPr lang="en-US" sz="2400">
                <a:latin typeface="Arial-Rounded" pitchFamily="34" charset="0"/>
                <a:ea typeface="Arial-Rounded" pitchFamily="34" charset="0"/>
                <a:cs typeface="Arial-Rounded" pitchFamily="34" charset="0"/>
              </a:rPr>
              <a:t> </a:t>
            </a:r>
            <a:r>
              <a:rPr lang="en-US" sz="2400" smtClean="0">
                <a:latin typeface="Arial-Rounded" pitchFamily="34" charset="0"/>
                <a:ea typeface="Arial-Rounded" pitchFamily="34" charset="0"/>
                <a:cs typeface="Arial-Rounded" pitchFamily="34" charset="0"/>
              </a:rPr>
              <a:t>    (Phan Thị Thanh Nhàn)</a:t>
            </a:r>
            <a:endParaRPr lang="en-US" sz="2400">
              <a:latin typeface="Arial Rounded MT Bold" pitchFamily="34" charset="0"/>
              <a:ea typeface="Arial-Rounded" pitchFamily="34" charset="0"/>
              <a:cs typeface="Arial-Rounded" pitchFamily="34" charset="0"/>
            </a:endParaRPr>
          </a:p>
        </p:txBody>
      </p:sp>
      <p:sp>
        <p:nvSpPr>
          <p:cNvPr id="6" name="TextBox 5"/>
          <p:cNvSpPr txBox="1"/>
          <p:nvPr/>
        </p:nvSpPr>
        <p:spPr>
          <a:xfrm>
            <a:off x="990600" y="4400550"/>
            <a:ext cx="7453746"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Làm anh thì cần làm những gì cho em?</a:t>
            </a:r>
          </a:p>
        </p:txBody>
      </p:sp>
      <p:sp>
        <p:nvSpPr>
          <p:cNvPr id="7" name="TextBox 6"/>
          <p:cNvSpPr txBox="1"/>
          <p:nvPr/>
        </p:nvSpPr>
        <p:spPr>
          <a:xfrm>
            <a:off x="983343" y="4403809"/>
            <a:ext cx="7453746" cy="584739"/>
          </a:xfrm>
          <a:prstGeom prst="rect">
            <a:avLst/>
          </a:prstGeom>
          <a:solidFill>
            <a:srgbClr val="FFD347"/>
          </a:solidFill>
        </p:spPr>
        <p:txBody>
          <a:bodyPr wrap="square" lIns="91403" tIns="45702" rIns="91403" bIns="45702" rtlCol="0">
            <a:spAutoFit/>
          </a:bodyPr>
          <a:lstStyle/>
          <a:p>
            <a:pPr algn="ctr"/>
            <a:r>
              <a:rPr lang="en-US" sz="3200" smtClean="0">
                <a:latin typeface="Arial-Rounded" pitchFamily="34" charset="0"/>
                <a:ea typeface="Arial-Rounded" pitchFamily="34" charset="0"/>
                <a:cs typeface="Arial-Rounded" pitchFamily="34" charset="0"/>
              </a:rPr>
              <a:t>Theo em, làm anh dễ hay khó?</a:t>
            </a:r>
            <a:endParaRPr lang="en-US" sz="3200">
              <a:latin typeface="Arial-Rounded" pitchFamily="34" charset="0"/>
              <a:ea typeface="Arial-Rounded" pitchFamily="34" charset="0"/>
              <a:cs typeface="Arial-Rounded" pitchFamily="34" charset="0"/>
            </a:endParaRPr>
          </a:p>
        </p:txBody>
      </p:sp>
      <p:cxnSp>
        <p:nvCxnSpPr>
          <p:cNvPr id="4" name="Straight Connector 3"/>
          <p:cNvCxnSpPr/>
          <p:nvPr/>
        </p:nvCxnSpPr>
        <p:spPr>
          <a:xfrm>
            <a:off x="1447800" y="2724150"/>
            <a:ext cx="1905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447800" y="3105150"/>
            <a:ext cx="2209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447800" y="3453876"/>
            <a:ext cx="1905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47800" y="3867150"/>
            <a:ext cx="2514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78143" y="895350"/>
            <a:ext cx="2209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717473" y="1657350"/>
            <a:ext cx="19119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778143" y="2038350"/>
            <a:ext cx="27656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78143" y="1276350"/>
            <a:ext cx="23084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90600" y="4403809"/>
            <a:ext cx="7453746" cy="584739"/>
          </a:xfrm>
          <a:prstGeom prst="rect">
            <a:avLst/>
          </a:prstGeom>
          <a:solidFill>
            <a:srgbClr val="FFD347"/>
          </a:solidFill>
        </p:spPr>
        <p:txBody>
          <a:bodyPr wrap="square" lIns="91403" tIns="45702" rIns="91403" bIns="45702" rtlCol="0">
            <a:spAutoFit/>
          </a:bodyPr>
          <a:lstStyle/>
          <a:p>
            <a:pPr algn="ctr"/>
            <a:r>
              <a:rPr lang="en-US" sz="3200" smtClean="0">
                <a:latin typeface="Arial-Rounded" pitchFamily="34" charset="0"/>
                <a:ea typeface="Arial-Rounded" pitchFamily="34" charset="0"/>
                <a:cs typeface="Arial-Rounded" pitchFamily="34" charset="0"/>
              </a:rPr>
              <a:t>Em thích làm anh hay làm em? Vì sao?</a:t>
            </a:r>
            <a:endParaRPr lang="en-US" sz="3200">
              <a:latin typeface="Arial-Rounded" pitchFamily="34" charset="0"/>
              <a:ea typeface="Arial-Rounded" pitchFamily="34" charset="0"/>
              <a:cs typeface="Arial-Rounded" pitchFamily="34" charset="0"/>
            </a:endParaRPr>
          </a:p>
        </p:txBody>
      </p:sp>
      <p:sp>
        <p:nvSpPr>
          <p:cNvPr id="14" name="TextBox 13"/>
          <p:cNvSpPr txBox="1"/>
          <p:nvPr/>
        </p:nvSpPr>
        <p:spPr>
          <a:xfrm>
            <a:off x="1556315" y="52734"/>
            <a:ext cx="5947064" cy="461616"/>
          </a:xfrm>
          <a:prstGeom prst="rect">
            <a:avLst/>
          </a:prstGeom>
          <a:noFill/>
        </p:spPr>
        <p:txBody>
          <a:bodyPr wrap="square" lIns="91391" tIns="45696" rIns="91391" bIns="45696" rtlCol="0">
            <a:spAutoFit/>
          </a:bodyPr>
          <a:lstStyle/>
          <a:p>
            <a:pPr algn="ctr"/>
            <a:r>
              <a:rPr lang="en-US" sz="2400" b="1" smtClean="0">
                <a:latin typeface="Arial-Rounded" pitchFamily="34" charset="0"/>
                <a:ea typeface="Arial-Rounded" pitchFamily="34" charset="0"/>
                <a:cs typeface="Arial-Rounded" pitchFamily="34" charset="0"/>
              </a:rPr>
              <a:t>Làm anh</a:t>
            </a:r>
            <a:endParaRPr lang="en-US" sz="2400" b="1">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1000" fill="hold"/>
                                        <p:tgtEl>
                                          <p:spTgt spid="7"/>
                                        </p:tgtEl>
                                        <p:attrNameLst>
                                          <p:attrName>ppt_x</p:attrName>
                                        </p:attrNameLst>
                                      </p:cBhvr>
                                      <p:tavLst>
                                        <p:tav tm="0">
                                          <p:val>
                                            <p:strVal val="1+#ppt_w/2"/>
                                          </p:val>
                                        </p:tav>
                                        <p:tav tm="100000">
                                          <p:val>
                                            <p:strVal val="#ppt_x"/>
                                          </p:val>
                                        </p:tav>
                                      </p:tavLst>
                                    </p:anim>
                                    <p:anim calcmode="lin" valueType="num">
                                      <p:cBhvr additive="base">
                                        <p:cTn id="4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1000" fill="hold"/>
                                        <p:tgtEl>
                                          <p:spTgt spid="23"/>
                                        </p:tgtEl>
                                        <p:attrNameLst>
                                          <p:attrName>ppt_x</p:attrName>
                                        </p:attrNameLst>
                                      </p:cBhvr>
                                      <p:tavLst>
                                        <p:tav tm="0">
                                          <p:val>
                                            <p:strVal val="1+#ppt_w/2"/>
                                          </p:val>
                                        </p:tav>
                                        <p:tav tm="100000">
                                          <p:val>
                                            <p:strVal val="#ppt_x"/>
                                          </p:val>
                                        </p:tav>
                                      </p:tavLst>
                                    </p:anim>
                                    <p:anim calcmode="lin" valueType="num">
                                      <p:cBhvr additive="base">
                                        <p:cTn id="46"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smtClean="0">
                <a:solidFill>
                  <a:schemeClr val="bg1"/>
                </a:solidFill>
                <a:latin typeface="Arial Rounded MT Bold" pitchFamily="34" charset="0"/>
                <a:cs typeface="Times New Roman" pitchFamily="18" charset="0"/>
              </a:rPr>
              <a:t>5</a:t>
            </a:r>
            <a:endParaRPr lang="en-US" sz="2800" b="1">
              <a:solidFill>
                <a:schemeClr val="bg1"/>
              </a:solidFill>
              <a:latin typeface="Arial Rounded MT Bold" pitchFamily="34" charset="0"/>
              <a:cs typeface="Times New Roman" pitchFamily="18" charset="0"/>
            </a:endParaRPr>
          </a:p>
        </p:txBody>
      </p:sp>
      <p:sp>
        <p:nvSpPr>
          <p:cNvPr id="4" name="TextBox 3"/>
          <p:cNvSpPr txBox="1"/>
          <p:nvPr/>
        </p:nvSpPr>
        <p:spPr>
          <a:xfrm>
            <a:off x="692728" y="445960"/>
            <a:ext cx="6622473" cy="461616"/>
          </a:xfrm>
          <a:prstGeom prst="rect">
            <a:avLst/>
          </a:prstGeom>
          <a:noFill/>
        </p:spPr>
        <p:txBody>
          <a:bodyPr wrap="square" lIns="91391" tIns="45696" rIns="91391" bIns="45696" rtlCol="0">
            <a:spAutoFit/>
          </a:bodyPr>
          <a:lstStyle/>
          <a:p>
            <a:pPr algn="just"/>
            <a:r>
              <a:rPr lang="en-US" sz="2400" b="1" smtClean="0">
                <a:latin typeface="Arial-Rounded" pitchFamily="34" charset="0"/>
                <a:ea typeface="Arial-Rounded" pitchFamily="34" charset="0"/>
                <a:cs typeface="Arial-Rounded" pitchFamily="34" charset="0"/>
              </a:rPr>
              <a:t>Học thuộc lòng hai khổ thơ  cuối</a:t>
            </a:r>
            <a:endParaRPr lang="en-US" sz="2400" b="1">
              <a:latin typeface="Arial Rounded MT Bold" pitchFamily="34" charset="0"/>
              <a:ea typeface="Arial-Rounded" pitchFamily="34" charset="0"/>
              <a:cs typeface="Arial-Rounded" pitchFamily="34" charset="0"/>
            </a:endParaRPr>
          </a:p>
        </p:txBody>
      </p:sp>
      <p:sp>
        <p:nvSpPr>
          <p:cNvPr id="20" name="TextBox 19"/>
          <p:cNvSpPr txBox="1"/>
          <p:nvPr/>
        </p:nvSpPr>
        <p:spPr>
          <a:xfrm>
            <a:off x="2853542" y="1200150"/>
            <a:ext cx="3471058" cy="3416271"/>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Mẹ cho quà bánh</a:t>
            </a:r>
          </a:p>
          <a:p>
            <a:pPr algn="just"/>
            <a:r>
              <a:rPr lang="en-US" sz="2400" smtClean="0">
                <a:latin typeface="Arial-Rounded" pitchFamily="34" charset="0"/>
                <a:ea typeface="Arial-Rounded" pitchFamily="34" charset="0"/>
                <a:cs typeface="Arial-Rounded" pitchFamily="34" charset="0"/>
              </a:rPr>
              <a:t>Chia em phần hơn</a:t>
            </a:r>
          </a:p>
          <a:p>
            <a:pPr algn="just"/>
            <a:r>
              <a:rPr lang="en-US" sz="2400" smtClean="0">
                <a:latin typeface="Arial-Rounded" pitchFamily="34" charset="0"/>
                <a:ea typeface="Arial-Rounded" pitchFamily="34" charset="0"/>
                <a:cs typeface="Arial-Rounded" pitchFamily="34" charset="0"/>
              </a:rPr>
              <a:t>Có đồ chơi đẹp</a:t>
            </a:r>
          </a:p>
          <a:p>
            <a:pPr algn="just"/>
            <a:r>
              <a:rPr lang="en-US" sz="2400" smtClean="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Làm anh thật khó</a:t>
            </a:r>
          </a:p>
          <a:p>
            <a:pPr algn="just"/>
            <a:r>
              <a:rPr lang="en-US" sz="2400" smtClean="0">
                <a:latin typeface="Arial-Rounded" pitchFamily="34" charset="0"/>
                <a:ea typeface="Arial-Rounded" pitchFamily="34" charset="0"/>
                <a:cs typeface="Arial-Rounded" pitchFamily="34" charset="0"/>
              </a:rPr>
              <a:t>Nhưng mà thật vui</a:t>
            </a:r>
          </a:p>
          <a:p>
            <a:pPr algn="just"/>
            <a:r>
              <a:rPr lang="en-US" sz="2400" smtClean="0">
                <a:latin typeface="Arial-Rounded" pitchFamily="34" charset="0"/>
                <a:ea typeface="Arial-Rounded" pitchFamily="34" charset="0"/>
                <a:cs typeface="Arial-Rounded" pitchFamily="34" charset="0"/>
              </a:rPr>
              <a:t>Ai yêu em bé</a:t>
            </a:r>
          </a:p>
          <a:p>
            <a:pPr algn="just"/>
            <a:r>
              <a:rPr lang="en-US" sz="2400" smtClean="0">
                <a:latin typeface="Arial-Rounded" pitchFamily="34" charset="0"/>
                <a:ea typeface="Arial-Rounded" pitchFamily="34" charset="0"/>
                <a:cs typeface="Arial-Rounded" pitchFamily="34" charset="0"/>
              </a:rPr>
              <a:t>Thì làm được thôi.</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293523"/>
            <a:ext cx="2743200" cy="366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660379"/>
            <a:ext cx="2743200" cy="34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191" y="2000536"/>
            <a:ext cx="27432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392648"/>
            <a:ext cx="2743200" cy="407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301" y="3113513"/>
            <a:ext cx="27432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5809" y="3463052"/>
            <a:ext cx="2743200" cy="349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3136" y="3812591"/>
            <a:ext cx="2743200" cy="37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3582" y="4186801"/>
            <a:ext cx="2743200" cy="429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26"/>
                                        </p:tgtEl>
                                      </p:cBhvr>
                                    </p:animEffect>
                                    <p:set>
                                      <p:cBhvr>
                                        <p:cTn id="43" dur="1" fill="hold">
                                          <p:stCondLst>
                                            <p:cond delay="499"/>
                                          </p:stCondLst>
                                        </p:cTn>
                                        <p:tgtEl>
                                          <p:spTgt spid="102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smtClean="0">
                <a:solidFill>
                  <a:schemeClr val="bg1"/>
                </a:solidFill>
                <a:latin typeface="Arial Rounded MT Bold" pitchFamily="34" charset="0"/>
                <a:cs typeface="Times New Roman" pitchFamily="18" charset="0"/>
              </a:rPr>
              <a:t>6</a:t>
            </a:r>
            <a:endParaRPr lang="en-US" sz="2800" b="1">
              <a:solidFill>
                <a:schemeClr val="bg1"/>
              </a:solidFill>
              <a:latin typeface="Arial Rounded MT Bold" pitchFamily="34" charset="0"/>
              <a:cs typeface="Times New Roman" pitchFamily="18" charset="0"/>
            </a:endParaRPr>
          </a:p>
        </p:txBody>
      </p:sp>
      <p:sp>
        <p:nvSpPr>
          <p:cNvPr id="4" name="TextBox 3"/>
          <p:cNvSpPr txBox="1"/>
          <p:nvPr/>
        </p:nvSpPr>
        <p:spPr>
          <a:xfrm>
            <a:off x="692728" y="445960"/>
            <a:ext cx="6622473" cy="461616"/>
          </a:xfrm>
          <a:prstGeom prst="rect">
            <a:avLst/>
          </a:prstGeom>
          <a:noFill/>
        </p:spPr>
        <p:txBody>
          <a:bodyPr wrap="square" lIns="91391" tIns="45696" rIns="91391" bIns="45696" rtlCol="0">
            <a:spAutoFit/>
          </a:bodyPr>
          <a:lstStyle/>
          <a:p>
            <a:pPr algn="just"/>
            <a:r>
              <a:rPr lang="en-US" sz="2400" b="1" smtClean="0">
                <a:latin typeface="Arial-Rounded" pitchFamily="34" charset="0"/>
                <a:ea typeface="Arial-Rounded" pitchFamily="34" charset="0"/>
                <a:cs typeface="Arial-Rounded" pitchFamily="34" charset="0"/>
              </a:rPr>
              <a:t>Kể về anh, chị hoặc em của em</a:t>
            </a:r>
            <a:endParaRPr lang="en-US" sz="2400" b="1">
              <a:latin typeface="Arial Rounded MT Bold" pitchFamily="34" charset="0"/>
              <a:ea typeface="Arial-Rounded" pitchFamily="34" charset="0"/>
              <a:cs typeface="Arial-Rounded" pitchFamily="34"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3704" t="51860" r="3068" b="8687"/>
          <a:stretch/>
        </p:blipFill>
        <p:spPr>
          <a:xfrm>
            <a:off x="5749636" y="356663"/>
            <a:ext cx="3054926" cy="185282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73" t="11648" r="473" b="21818"/>
          <a:stretch/>
        </p:blipFill>
        <p:spPr>
          <a:xfrm>
            <a:off x="76200" y="1809750"/>
            <a:ext cx="5430716" cy="2818342"/>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8485"/>
          <a:stretch/>
        </p:blipFill>
        <p:spPr>
          <a:xfrm>
            <a:off x="5715000" y="2114549"/>
            <a:ext cx="2764044" cy="2731881"/>
          </a:xfrm>
          <a:prstGeom prst="rect">
            <a:avLst/>
          </a:prstGeom>
        </p:spPr>
      </p:pic>
    </p:spTree>
    <p:extLst>
      <p:ext uri="{BB962C8B-B14F-4D97-AF65-F5344CB8AC3E}">
        <p14:creationId xmlns:p14="http://schemas.microsoft.com/office/powerpoint/2010/main" val="25706069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12804"/>
          <a:stretch/>
        </p:blipFill>
        <p:spPr>
          <a:xfrm>
            <a:off x="1502229" y="133350"/>
            <a:ext cx="6622015" cy="4819650"/>
          </a:xfrm>
          <a:prstGeom prst="rect">
            <a:avLst/>
          </a:prstGeom>
        </p:spPr>
      </p:pic>
      <p:pic>
        <p:nvPicPr>
          <p:cNvPr id="4" name="TÌNH ANH EM - Truyện cổ tích - Cổ Tích Việt Nam - truyen co tich viet nam chuyen co tich_Trim.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939432" y="590551"/>
            <a:ext cx="5747608" cy="3047999"/>
          </a:xfrm>
        </p:spPr>
      </p:pic>
    </p:spTree>
    <p:extLst>
      <p:ext uri="{BB962C8B-B14F-4D97-AF65-F5344CB8AC3E}">
        <p14:creationId xmlns:p14="http://schemas.microsoft.com/office/powerpoint/2010/main" val="12371356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17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6215" y="355021"/>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
        <p:nvSpPr>
          <p:cNvPr id="6" name="Rectangle 5"/>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Tree>
    <p:extLst>
      <p:ext uri="{BB962C8B-B14F-4D97-AF65-F5344CB8AC3E}">
        <p14:creationId xmlns:p14="http://schemas.microsoft.com/office/powerpoint/2010/main" val="22547007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4" name="TextBox 3"/>
          <p:cNvSpPr txBox="1"/>
          <p:nvPr/>
        </p:nvSpPr>
        <p:spPr>
          <a:xfrm>
            <a:off x="1219200" y="3714750"/>
            <a:ext cx="6705600" cy="954071"/>
          </a:xfrm>
          <a:prstGeom prst="rect">
            <a:avLst/>
          </a:prstGeom>
          <a:solidFill>
            <a:schemeClr val="accent5">
              <a:lumMod val="20000"/>
              <a:lumOff val="80000"/>
            </a:schemeClr>
          </a:solidFill>
        </p:spPr>
        <p:txBody>
          <a:bodyPr wrap="square" lIns="91403" tIns="45702" rIns="91403" bIns="45702" rtlCol="0">
            <a:spAutoFit/>
          </a:bodyPr>
          <a:lstStyle/>
          <a:p>
            <a:pPr algn="ctr"/>
            <a:r>
              <a:rPr lang="en-US" sz="2800" b="1">
                <a:latin typeface="Arial-Rounded" pitchFamily="34" charset="0"/>
                <a:ea typeface="Arial-Rounded" pitchFamily="34" charset="0"/>
                <a:cs typeface="Arial-Rounded" pitchFamily="34" charset="0"/>
              </a:rPr>
              <a:t>Dặn dò: + Luyện đọc: </a:t>
            </a:r>
            <a:r>
              <a:rPr lang="en-US" sz="2800" b="1" i="1" smtClean="0">
                <a:latin typeface="Arial-Rounded" pitchFamily="34" charset="0"/>
                <a:ea typeface="Arial-Rounded" pitchFamily="34" charset="0"/>
                <a:cs typeface="Arial-Rounded" pitchFamily="34" charset="0"/>
              </a:rPr>
              <a:t>Làm anh</a:t>
            </a:r>
            <a:endParaRPr lang="en-US" sz="2800" b="1" i="1">
              <a:latin typeface="Arial-Rounded" pitchFamily="34" charset="0"/>
              <a:ea typeface="Arial-Rounded" pitchFamily="34" charset="0"/>
              <a:cs typeface="Arial-Rounded" pitchFamily="34" charset="0"/>
            </a:endParaRPr>
          </a:p>
          <a:p>
            <a:pPr algn="ctr"/>
            <a:r>
              <a:rPr lang="en-US" sz="2800" b="1">
                <a:latin typeface="Arial-Rounded" pitchFamily="34" charset="0"/>
                <a:ea typeface="Arial-Rounded" pitchFamily="34" charset="0"/>
                <a:cs typeface="Arial-Rounded" pitchFamily="34" charset="0"/>
              </a:rPr>
              <a:t>      + Xem bài trang </a:t>
            </a:r>
            <a:r>
              <a:rPr lang="en-US" sz="2800" b="1" smtClean="0">
                <a:latin typeface="Arial-Rounded" pitchFamily="34" charset="0"/>
                <a:ea typeface="Arial-Rounded" pitchFamily="34" charset="0"/>
                <a:cs typeface="Arial-Rounded" pitchFamily="34" charset="0"/>
              </a:rPr>
              <a:t>30, </a:t>
            </a:r>
            <a:r>
              <a:rPr lang="en-US" sz="2800" b="1">
                <a:latin typeface="Arial-Rounded" pitchFamily="34" charset="0"/>
                <a:ea typeface="Arial-Rounded" pitchFamily="34" charset="0"/>
                <a:cs typeface="Arial-Rounded" pitchFamily="34" charset="0"/>
              </a:rPr>
              <a:t>trang </a:t>
            </a:r>
            <a:r>
              <a:rPr lang="en-US" sz="2800" b="1" smtClean="0">
                <a:latin typeface="Arial-Rounded" pitchFamily="34" charset="0"/>
                <a:ea typeface="Arial-Rounded" pitchFamily="34" charset="0"/>
                <a:cs typeface="Arial-Rounded" pitchFamily="34" charset="0"/>
              </a:rPr>
              <a:t>31</a:t>
            </a:r>
            <a:endParaRPr lang="en-US" sz="2800" b="1">
              <a:latin typeface="Arial-Rounded" pitchFamily="34" charset="0"/>
              <a:ea typeface="Arial-Rounded" pitchFamily="34" charset="0"/>
              <a:cs typeface="Arial-Rounded" pitchFamily="34" charset="0"/>
            </a:endParaRPr>
          </a:p>
        </p:txBody>
      </p:sp>
      <p:sp>
        <p:nvSpPr>
          <p:cNvPr id="3" name="Rectangle 2"/>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
        <p:nvSpPr>
          <p:cNvPr id="5" name="Rectangle 4"/>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09550" y="361950"/>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1</a:t>
            </a:r>
          </a:p>
        </p:txBody>
      </p:sp>
      <p:sp>
        <p:nvSpPr>
          <p:cNvPr id="5" name="TextBox 4"/>
          <p:cNvSpPr txBox="1"/>
          <p:nvPr/>
        </p:nvSpPr>
        <p:spPr>
          <a:xfrm>
            <a:off x="876300" y="451247"/>
            <a:ext cx="7391400" cy="461616"/>
          </a:xfrm>
          <a:prstGeom prst="rect">
            <a:avLst/>
          </a:prstGeom>
          <a:noFill/>
        </p:spPr>
        <p:txBody>
          <a:bodyPr wrap="square" lIns="91391" tIns="45696" rIns="91391" bIns="45696" rtlCol="0">
            <a:spAutoFit/>
          </a:bodyPr>
          <a:lstStyle/>
          <a:p>
            <a:pPr algn="just"/>
            <a:r>
              <a:rPr lang="en-US" sz="2400" b="1" smtClean="0">
                <a:latin typeface="Arial-Rounded" pitchFamily="34" charset="0"/>
                <a:ea typeface="Arial-Rounded" pitchFamily="34" charset="0"/>
                <a:cs typeface="Arial-Rounded" pitchFamily="34" charset="0"/>
              </a:rPr>
              <a:t>Quan sát tranh</a:t>
            </a:r>
            <a:endParaRPr lang="en-US" sz="2400" b="1">
              <a:latin typeface="Arial-Rounded" pitchFamily="34" charset="0"/>
              <a:ea typeface="Arial-Rounded" pitchFamily="34" charset="0"/>
              <a:cs typeface="Arial-Rounded" pitchFamily="34" charset="0"/>
            </a:endParaRPr>
          </a:p>
        </p:txBody>
      </p:sp>
      <p:sp>
        <p:nvSpPr>
          <p:cNvPr id="7" name="TextBox 6"/>
          <p:cNvSpPr txBox="1"/>
          <p:nvPr/>
        </p:nvSpPr>
        <p:spPr>
          <a:xfrm>
            <a:off x="514350" y="3105150"/>
            <a:ext cx="7391400" cy="1569612"/>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Thử đoán xem:</a:t>
            </a:r>
          </a:p>
          <a:p>
            <a:pPr marL="457200" indent="-457200" algn="just">
              <a:buAutoNum type="alphaLcPeriod"/>
            </a:pPr>
            <a:r>
              <a:rPr lang="en-US" sz="2400" smtClean="0">
                <a:latin typeface="Arial-Rounded" pitchFamily="34" charset="0"/>
                <a:ea typeface="Arial-Rounded" pitchFamily="34" charset="0"/>
                <a:cs typeface="Arial-Rounded" pitchFamily="34" charset="0"/>
              </a:rPr>
              <a:t>Người em nói gì với anh?</a:t>
            </a:r>
          </a:p>
          <a:p>
            <a:pPr marL="457200" indent="-457200" algn="just">
              <a:buAutoNum type="alphaLcPeriod"/>
            </a:pPr>
            <a:r>
              <a:rPr lang="en-US" sz="2400" smtClean="0">
                <a:latin typeface="Arial-Rounded" pitchFamily="34" charset="0"/>
                <a:ea typeface="Arial-Rounded" pitchFamily="34" charset="0"/>
                <a:cs typeface="Arial-Rounded" pitchFamily="34" charset="0"/>
              </a:rPr>
              <a:t>Người anh nói gì với em?</a:t>
            </a:r>
          </a:p>
          <a:p>
            <a:pPr marL="457200" indent="-457200" algn="just">
              <a:buAutoNum type="alphaLcPeriod"/>
            </a:pPr>
            <a:r>
              <a:rPr lang="en-US" sz="2400" smtClean="0">
                <a:latin typeface="Arial-Rounded" pitchFamily="34" charset="0"/>
                <a:ea typeface="Arial-Rounded" pitchFamily="34" charset="0"/>
                <a:cs typeface="Arial-Rounded" pitchFamily="34" charset="0"/>
              </a:rPr>
              <a:t>Tình cảm của người anh đối với em như thế nào?</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868" t="22242" r="21132" b="31923"/>
          <a:stretch/>
        </p:blipFill>
        <p:spPr bwMode="auto">
          <a:xfrm>
            <a:off x="5283199" y="682055"/>
            <a:ext cx="3643086" cy="3352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979" t="26587" r="51363" b="43872"/>
          <a:stretch/>
        </p:blipFill>
        <p:spPr bwMode="auto">
          <a:xfrm>
            <a:off x="1676400" y="944185"/>
            <a:ext cx="3338285" cy="216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7764" y="105122"/>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2</a:t>
            </a:r>
          </a:p>
        </p:txBody>
      </p:sp>
      <p:sp>
        <p:nvSpPr>
          <p:cNvPr id="3" name="TextBox 2"/>
          <p:cNvSpPr txBox="1"/>
          <p:nvPr/>
        </p:nvSpPr>
        <p:spPr>
          <a:xfrm>
            <a:off x="744682" y="192320"/>
            <a:ext cx="7391400" cy="523172"/>
          </a:xfrm>
          <a:prstGeom prst="rect">
            <a:avLst/>
          </a:prstGeom>
          <a:noFill/>
        </p:spPr>
        <p:txBody>
          <a:bodyPr wrap="square" lIns="91391" tIns="45696" rIns="91391" bIns="45696" rtlCol="0">
            <a:spAutoFit/>
          </a:bodyPr>
          <a:lstStyle/>
          <a:p>
            <a:pPr algn="just"/>
            <a:r>
              <a:rPr lang="en-US" sz="2800" b="1">
                <a:latin typeface="Arial-Rounded" pitchFamily="34" charset="0"/>
                <a:ea typeface="Arial-Rounded" pitchFamily="34" charset="0"/>
                <a:cs typeface="Arial-Rounded" pitchFamily="34" charset="0"/>
              </a:rPr>
              <a:t>Đọc</a:t>
            </a:r>
          </a:p>
        </p:txBody>
      </p:sp>
      <p:sp>
        <p:nvSpPr>
          <p:cNvPr id="4" name="TextBox 3"/>
          <p:cNvSpPr txBox="1"/>
          <p:nvPr/>
        </p:nvSpPr>
        <p:spPr>
          <a:xfrm>
            <a:off x="1390059" y="237531"/>
            <a:ext cx="5947064" cy="523172"/>
          </a:xfrm>
          <a:prstGeom prst="rect">
            <a:avLst/>
          </a:prstGeom>
          <a:noFill/>
        </p:spPr>
        <p:txBody>
          <a:bodyPr wrap="square" lIns="91391" tIns="45696" rIns="91391" bIns="45696" rtlCol="0">
            <a:spAutoFit/>
          </a:bodyPr>
          <a:lstStyle/>
          <a:p>
            <a:pPr algn="ctr"/>
            <a:r>
              <a:rPr lang="en-US" sz="2800" b="1" smtClean="0">
                <a:latin typeface="Arial-Rounded" pitchFamily="34" charset="0"/>
                <a:ea typeface="Arial-Rounded" pitchFamily="34" charset="0"/>
                <a:cs typeface="Arial-Rounded" pitchFamily="34" charset="0"/>
              </a:rPr>
              <a:t>Làm anh</a:t>
            </a:r>
            <a:endParaRPr lang="en-US" sz="2800" b="1">
              <a:latin typeface="Arial Rounded MT Bold" pitchFamily="34" charset="0"/>
              <a:ea typeface="Arial-Rounded" pitchFamily="34" charset="0"/>
              <a:cs typeface="Arial-Rounded" pitchFamily="34" charset="0"/>
            </a:endParaRPr>
          </a:p>
        </p:txBody>
      </p:sp>
      <p:sp>
        <p:nvSpPr>
          <p:cNvPr id="5" name="TextBox 4"/>
          <p:cNvSpPr txBox="1"/>
          <p:nvPr/>
        </p:nvSpPr>
        <p:spPr>
          <a:xfrm>
            <a:off x="727364" y="765685"/>
            <a:ext cx="3934690" cy="3970269"/>
          </a:xfrm>
          <a:prstGeom prst="rect">
            <a:avLst/>
          </a:prstGeom>
          <a:noFill/>
        </p:spPr>
        <p:txBody>
          <a:bodyPr wrap="square" lIns="91391" tIns="45696" rIns="91391" bIns="45696" rtlCol="0">
            <a:spAutoFit/>
          </a:bodyPr>
          <a:lstStyle/>
          <a:p>
            <a:pPr algn="just"/>
            <a:r>
              <a:rPr lang="en-US" sz="2800" dirty="0" err="1" smtClean="0">
                <a:latin typeface="Arial-Rounded" pitchFamily="34" charset="0"/>
                <a:ea typeface="Arial-Rounded" pitchFamily="34" charset="0"/>
                <a:cs typeface="Arial-Rounded" pitchFamily="34" charset="0"/>
              </a:rPr>
              <a:t>Làm</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anh</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khó</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đấy</a:t>
            </a:r>
            <a:endParaRPr lang="en-US" sz="2800" dirty="0" smtClean="0">
              <a:latin typeface="Arial-Rounded" pitchFamily="34" charset="0"/>
              <a:ea typeface="Arial-Rounded" pitchFamily="34" charset="0"/>
              <a:cs typeface="Arial-Rounded" pitchFamily="34" charset="0"/>
            </a:endParaRPr>
          </a:p>
          <a:p>
            <a:pPr algn="just"/>
            <a:r>
              <a:rPr lang="en-US" sz="2800" dirty="0" err="1" smtClean="0">
                <a:latin typeface="Arial-Rounded" pitchFamily="34" charset="0"/>
                <a:ea typeface="Arial-Rounded" pitchFamily="34" charset="0"/>
                <a:cs typeface="Arial-Rounded" pitchFamily="34" charset="0"/>
              </a:rPr>
              <a:t>Phải</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đâu</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chuyện</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đùa</a:t>
            </a:r>
            <a:endParaRPr lang="en-US" sz="2800" dirty="0" smtClean="0">
              <a:latin typeface="Arial-Rounded" pitchFamily="34" charset="0"/>
              <a:ea typeface="Arial-Rounded" pitchFamily="34" charset="0"/>
              <a:cs typeface="Arial-Rounded" pitchFamily="34" charset="0"/>
            </a:endParaRPr>
          </a:p>
          <a:p>
            <a:pPr algn="just"/>
            <a:r>
              <a:rPr lang="en-US" sz="2800" dirty="0" err="1" smtClean="0">
                <a:latin typeface="Arial-Rounded" pitchFamily="34" charset="0"/>
                <a:ea typeface="Arial-Rounded" pitchFamily="34" charset="0"/>
                <a:cs typeface="Arial-Rounded" pitchFamily="34" charset="0"/>
              </a:rPr>
              <a:t>Với</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em</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gái</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bé</a:t>
            </a:r>
            <a:endParaRPr lang="en-US" sz="2800" dirty="0" smtClean="0">
              <a:latin typeface="Arial-Rounded" pitchFamily="34" charset="0"/>
              <a:ea typeface="Arial-Rounded" pitchFamily="34" charset="0"/>
              <a:cs typeface="Arial-Rounded" pitchFamily="34" charset="0"/>
            </a:endParaRPr>
          </a:p>
          <a:p>
            <a:pPr algn="just"/>
            <a:r>
              <a:rPr lang="en-US" sz="2800" dirty="0" err="1" smtClean="0">
                <a:latin typeface="Arial-Rounded" pitchFamily="34" charset="0"/>
                <a:ea typeface="Arial-Rounded" pitchFamily="34" charset="0"/>
                <a:cs typeface="Arial-Rounded" pitchFamily="34" charset="0"/>
              </a:rPr>
              <a:t>Phải</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người</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lớn</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cơ</a:t>
            </a:r>
            <a:r>
              <a:rPr lang="en-US" sz="2800" dirty="0" smtClean="0">
                <a:latin typeface="Arial-Rounded" pitchFamily="34" charset="0"/>
                <a:ea typeface="Arial-Rounded" pitchFamily="34" charset="0"/>
                <a:cs typeface="Arial-Rounded" pitchFamily="34" charset="0"/>
              </a:rPr>
              <a:t>.</a:t>
            </a:r>
          </a:p>
          <a:p>
            <a:pPr algn="just"/>
            <a:endParaRPr lang="en-US" sz="2800" dirty="0">
              <a:latin typeface="Arial-Rounded" pitchFamily="34" charset="0"/>
              <a:ea typeface="Arial-Rounded" pitchFamily="34" charset="0"/>
              <a:cs typeface="Arial-Rounded" pitchFamily="34" charset="0"/>
            </a:endParaRPr>
          </a:p>
          <a:p>
            <a:pPr algn="just"/>
            <a:r>
              <a:rPr lang="en-US" sz="2800" dirty="0" err="1" smtClean="0">
                <a:latin typeface="Arial-Rounded" pitchFamily="34" charset="0"/>
                <a:ea typeface="Arial-Rounded" pitchFamily="34" charset="0"/>
                <a:cs typeface="Arial-Rounded" pitchFamily="34" charset="0"/>
              </a:rPr>
              <a:t>Khi</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em</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bé</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khóc</a:t>
            </a:r>
            <a:endParaRPr lang="en-US" sz="2800" dirty="0" smtClean="0">
              <a:latin typeface="Arial-Rounded" pitchFamily="34" charset="0"/>
              <a:ea typeface="Arial-Rounded" pitchFamily="34" charset="0"/>
              <a:cs typeface="Arial-Rounded" pitchFamily="34" charset="0"/>
            </a:endParaRPr>
          </a:p>
          <a:p>
            <a:pPr algn="just"/>
            <a:r>
              <a:rPr lang="en-US" sz="2800" dirty="0" err="1" smtClean="0">
                <a:latin typeface="Arial-Rounded" pitchFamily="34" charset="0"/>
                <a:ea typeface="Arial-Rounded" pitchFamily="34" charset="0"/>
                <a:cs typeface="Arial-Rounded" pitchFamily="34" charset="0"/>
              </a:rPr>
              <a:t>Anh</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phải</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dỗ</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dành</a:t>
            </a:r>
            <a:endParaRPr lang="en-US" sz="2800" dirty="0" smtClean="0">
              <a:latin typeface="Arial-Rounded" pitchFamily="34" charset="0"/>
              <a:ea typeface="Arial-Rounded" pitchFamily="34" charset="0"/>
              <a:cs typeface="Arial-Rounded" pitchFamily="34" charset="0"/>
            </a:endParaRPr>
          </a:p>
          <a:p>
            <a:pPr algn="just"/>
            <a:r>
              <a:rPr lang="en-US" sz="2800" dirty="0" err="1" smtClean="0">
                <a:latin typeface="Arial-Rounded" pitchFamily="34" charset="0"/>
                <a:ea typeface="Arial-Rounded" pitchFamily="34" charset="0"/>
                <a:cs typeface="Arial-Rounded" pitchFamily="34" charset="0"/>
              </a:rPr>
              <a:t>Nếu</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em</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bé</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ngã</a:t>
            </a:r>
            <a:endParaRPr lang="en-US" sz="2800" dirty="0" smtClean="0">
              <a:latin typeface="Arial-Rounded" pitchFamily="34" charset="0"/>
              <a:ea typeface="Arial-Rounded" pitchFamily="34" charset="0"/>
              <a:cs typeface="Arial-Rounded" pitchFamily="34" charset="0"/>
            </a:endParaRPr>
          </a:p>
          <a:p>
            <a:pPr algn="just"/>
            <a:r>
              <a:rPr lang="en-US" sz="2800" dirty="0" err="1" smtClean="0">
                <a:latin typeface="Arial-Rounded" pitchFamily="34" charset="0"/>
                <a:ea typeface="Arial-Rounded" pitchFamily="34" charset="0"/>
                <a:cs typeface="Arial-Rounded" pitchFamily="34" charset="0"/>
              </a:rPr>
              <a:t>Anh</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nâng</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dịu</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dàng</a:t>
            </a:r>
            <a:r>
              <a:rPr lang="en-US" sz="2800" dirty="0" smtClean="0">
                <a:latin typeface="Arial-Rounded" pitchFamily="34" charset="0"/>
                <a:ea typeface="Arial-Rounded" pitchFamily="34" charset="0"/>
                <a:cs typeface="Arial-Rounded" pitchFamily="34" charset="0"/>
              </a:rPr>
              <a:t>.</a:t>
            </a:r>
            <a:endParaRPr lang="en-US" sz="2800" dirty="0">
              <a:latin typeface="Arial Rounded MT Bold" pitchFamily="34" charset="0"/>
              <a:ea typeface="Arial-Rounded" pitchFamily="34" charset="0"/>
              <a:cs typeface="Arial-Rounded" pitchFamily="34" charset="0"/>
            </a:endParaRP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Rounded" pitchFamily="34" charset="0"/>
                <a:ea typeface="Arial-Rounded" pitchFamily="34" charset="0"/>
                <a:cs typeface="Arial-Rounded" pitchFamily="34" charset="0"/>
              </a:rPr>
              <a:t>Đọc mẫu</a:t>
            </a:r>
            <a:endParaRPr lang="en-US" sz="2000" b="1">
              <a:solidFill>
                <a:schemeClr val="tx1"/>
              </a:solidFill>
              <a:latin typeface="Arial-Rounded" pitchFamily="34" charset="0"/>
              <a:ea typeface="Arial-Rounded" pitchFamily="34" charset="0"/>
              <a:cs typeface="Arial-Rounded" pitchFamily="34" charset="0"/>
            </a:endParaRPr>
          </a:p>
        </p:txBody>
      </p:sp>
      <p:sp>
        <p:nvSpPr>
          <p:cNvPr id="7" name="TextBox 6"/>
          <p:cNvSpPr txBox="1"/>
          <p:nvPr/>
        </p:nvSpPr>
        <p:spPr>
          <a:xfrm>
            <a:off x="4785651" y="765685"/>
            <a:ext cx="4434549" cy="4401156"/>
          </a:xfrm>
          <a:prstGeom prst="rect">
            <a:avLst/>
          </a:prstGeom>
          <a:noFill/>
        </p:spPr>
        <p:txBody>
          <a:bodyPr wrap="square" lIns="91391" tIns="45696" rIns="91391" bIns="45696" rtlCol="0">
            <a:spAutoFit/>
          </a:bodyPr>
          <a:lstStyle/>
          <a:p>
            <a:pPr algn="just"/>
            <a:r>
              <a:rPr lang="en-US" sz="2800" dirty="0" err="1" smtClean="0">
                <a:latin typeface="Arial-Rounded" pitchFamily="34" charset="0"/>
                <a:ea typeface="Arial-Rounded" pitchFamily="34" charset="0"/>
                <a:cs typeface="Arial-Rounded" pitchFamily="34" charset="0"/>
              </a:rPr>
              <a:t>Mẹ</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cho</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quà</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bánh</a:t>
            </a:r>
            <a:endParaRPr lang="en-US" sz="2800" dirty="0" smtClean="0">
              <a:latin typeface="Arial-Rounded" pitchFamily="34" charset="0"/>
              <a:ea typeface="Arial-Rounded" pitchFamily="34" charset="0"/>
              <a:cs typeface="Arial-Rounded" pitchFamily="34" charset="0"/>
            </a:endParaRPr>
          </a:p>
          <a:p>
            <a:pPr algn="just"/>
            <a:r>
              <a:rPr lang="en-US" sz="2800" dirty="0" smtClean="0">
                <a:latin typeface="Arial-Rounded" pitchFamily="34" charset="0"/>
                <a:ea typeface="Arial-Rounded" pitchFamily="34" charset="0"/>
                <a:cs typeface="Arial-Rounded" pitchFamily="34" charset="0"/>
              </a:rPr>
              <a:t>Chia </a:t>
            </a:r>
            <a:r>
              <a:rPr lang="en-US" sz="2800" dirty="0" err="1" smtClean="0">
                <a:latin typeface="Arial-Rounded" pitchFamily="34" charset="0"/>
                <a:ea typeface="Arial-Rounded" pitchFamily="34" charset="0"/>
                <a:cs typeface="Arial-Rounded" pitchFamily="34" charset="0"/>
              </a:rPr>
              <a:t>em</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phần</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hơn</a:t>
            </a:r>
            <a:endParaRPr lang="en-US" sz="2800" dirty="0" smtClean="0">
              <a:latin typeface="Arial-Rounded" pitchFamily="34" charset="0"/>
              <a:ea typeface="Arial-Rounded" pitchFamily="34" charset="0"/>
              <a:cs typeface="Arial-Rounded" pitchFamily="34" charset="0"/>
            </a:endParaRPr>
          </a:p>
          <a:p>
            <a:pPr algn="just"/>
            <a:r>
              <a:rPr lang="en-US" sz="2800" dirty="0" err="1" smtClean="0">
                <a:latin typeface="Arial-Rounded" pitchFamily="34" charset="0"/>
                <a:ea typeface="Arial-Rounded" pitchFamily="34" charset="0"/>
                <a:cs typeface="Arial-Rounded" pitchFamily="34" charset="0"/>
              </a:rPr>
              <a:t>Có</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đồ</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chơi</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đẹp</a:t>
            </a:r>
            <a:endParaRPr lang="en-US" sz="2800" dirty="0" smtClean="0">
              <a:latin typeface="Arial-Rounded" pitchFamily="34" charset="0"/>
              <a:ea typeface="Arial-Rounded" pitchFamily="34" charset="0"/>
              <a:cs typeface="Arial-Rounded" pitchFamily="34" charset="0"/>
            </a:endParaRPr>
          </a:p>
          <a:p>
            <a:pPr algn="just"/>
            <a:r>
              <a:rPr lang="en-US" sz="2800" dirty="0" err="1" smtClean="0">
                <a:latin typeface="Arial-Rounded" pitchFamily="34" charset="0"/>
                <a:ea typeface="Arial-Rounded" pitchFamily="34" charset="0"/>
                <a:cs typeface="Arial-Rounded" pitchFamily="34" charset="0"/>
              </a:rPr>
              <a:t>Cũng</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nhường</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em</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luôn</a:t>
            </a:r>
            <a:r>
              <a:rPr lang="en-US" sz="2800" dirty="0" smtClean="0">
                <a:latin typeface="Arial-Rounded" pitchFamily="34" charset="0"/>
                <a:ea typeface="Arial-Rounded" pitchFamily="34" charset="0"/>
                <a:cs typeface="Arial-Rounded" pitchFamily="34" charset="0"/>
              </a:rPr>
              <a:t>.</a:t>
            </a:r>
          </a:p>
          <a:p>
            <a:pPr algn="just"/>
            <a:endParaRPr lang="en-US" sz="2800" dirty="0">
              <a:latin typeface="Arial-Rounded" pitchFamily="34" charset="0"/>
              <a:ea typeface="Arial-Rounded" pitchFamily="34" charset="0"/>
              <a:cs typeface="Arial-Rounded" pitchFamily="34" charset="0"/>
            </a:endParaRPr>
          </a:p>
          <a:p>
            <a:pPr algn="just"/>
            <a:r>
              <a:rPr lang="en-US" sz="2800" dirty="0" err="1" smtClean="0">
                <a:latin typeface="Arial-Rounded" pitchFamily="34" charset="0"/>
                <a:ea typeface="Arial-Rounded" pitchFamily="34" charset="0"/>
                <a:cs typeface="Arial-Rounded" pitchFamily="34" charset="0"/>
              </a:rPr>
              <a:t>Làm</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anh</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thật</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khó</a:t>
            </a:r>
            <a:endParaRPr lang="en-US" sz="2800" dirty="0" smtClean="0">
              <a:latin typeface="Arial-Rounded" pitchFamily="34" charset="0"/>
              <a:ea typeface="Arial-Rounded" pitchFamily="34" charset="0"/>
              <a:cs typeface="Arial-Rounded" pitchFamily="34" charset="0"/>
            </a:endParaRPr>
          </a:p>
          <a:p>
            <a:pPr algn="just"/>
            <a:r>
              <a:rPr lang="en-US" sz="2800" dirty="0" err="1" smtClean="0">
                <a:latin typeface="Arial-Rounded" pitchFamily="34" charset="0"/>
                <a:ea typeface="Arial-Rounded" pitchFamily="34" charset="0"/>
                <a:cs typeface="Arial-Rounded" pitchFamily="34" charset="0"/>
              </a:rPr>
              <a:t>Nhưng</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mà</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thật</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vui</a:t>
            </a:r>
            <a:endParaRPr lang="en-US" sz="2800" dirty="0" smtClean="0">
              <a:latin typeface="Arial-Rounded" pitchFamily="34" charset="0"/>
              <a:ea typeface="Arial-Rounded" pitchFamily="34" charset="0"/>
              <a:cs typeface="Arial-Rounded" pitchFamily="34" charset="0"/>
            </a:endParaRPr>
          </a:p>
          <a:p>
            <a:pPr algn="just"/>
            <a:r>
              <a:rPr lang="en-US" sz="2800" dirty="0" smtClean="0">
                <a:latin typeface="Arial-Rounded" pitchFamily="34" charset="0"/>
                <a:ea typeface="Arial-Rounded" pitchFamily="34" charset="0"/>
                <a:cs typeface="Arial-Rounded" pitchFamily="34" charset="0"/>
              </a:rPr>
              <a:t>Ai </a:t>
            </a:r>
            <a:r>
              <a:rPr lang="en-US" sz="2800" dirty="0" err="1" smtClean="0">
                <a:latin typeface="Arial-Rounded" pitchFamily="34" charset="0"/>
                <a:ea typeface="Arial-Rounded" pitchFamily="34" charset="0"/>
                <a:cs typeface="Arial-Rounded" pitchFamily="34" charset="0"/>
              </a:rPr>
              <a:t>yêu</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em</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bé</a:t>
            </a:r>
            <a:endParaRPr lang="en-US" sz="2800" dirty="0" smtClean="0">
              <a:latin typeface="Arial-Rounded" pitchFamily="34" charset="0"/>
              <a:ea typeface="Arial-Rounded" pitchFamily="34" charset="0"/>
              <a:cs typeface="Arial-Rounded" pitchFamily="34" charset="0"/>
            </a:endParaRPr>
          </a:p>
          <a:p>
            <a:pPr algn="just"/>
            <a:r>
              <a:rPr lang="en-US" sz="2800" dirty="0" err="1" smtClean="0">
                <a:latin typeface="Arial-Rounded" pitchFamily="34" charset="0"/>
                <a:ea typeface="Arial-Rounded" pitchFamily="34" charset="0"/>
                <a:cs typeface="Arial-Rounded" pitchFamily="34" charset="0"/>
              </a:rPr>
              <a:t>Thì</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làm</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được</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thôi</a:t>
            </a:r>
            <a:r>
              <a:rPr lang="en-US" sz="2800" dirty="0" smtClean="0">
                <a:latin typeface="Arial-Rounded" pitchFamily="34" charset="0"/>
                <a:ea typeface="Arial-Rounded" pitchFamily="34" charset="0"/>
                <a:cs typeface="Arial-Rounded" pitchFamily="34" charset="0"/>
              </a:rPr>
              <a:t>.</a:t>
            </a:r>
          </a:p>
          <a:p>
            <a:pPr algn="just"/>
            <a:r>
              <a:rPr lang="en-US" sz="2800" dirty="0">
                <a:latin typeface="Arial-Rounded" pitchFamily="34" charset="0"/>
                <a:ea typeface="Arial-Rounded" pitchFamily="34" charset="0"/>
                <a:cs typeface="Arial-Rounded" pitchFamily="34" charset="0"/>
              </a:rPr>
              <a:t> </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Phan</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Thị</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Thanh</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Nhàn</a:t>
            </a:r>
            <a:r>
              <a:rPr lang="en-US" sz="2800" dirty="0" smtClean="0">
                <a:latin typeface="Arial-Rounded" pitchFamily="34" charset="0"/>
                <a:ea typeface="Arial-Rounded" pitchFamily="34" charset="0"/>
                <a:cs typeface="Arial-Rounded" pitchFamily="34" charset="0"/>
              </a:rPr>
              <a:t>)</a:t>
            </a:r>
            <a:endParaRPr lang="en-US" sz="2800" dirty="0">
              <a:latin typeface="Arial Rounded MT Bold" pitchFamily="34" charset="0"/>
              <a:ea typeface="Arial-Rounded" pitchFamily="34" charset="0"/>
              <a:cs typeface="Arial-Rounded" pitchFamily="34" charset="0"/>
            </a:endParaRPr>
          </a:p>
        </p:txBody>
      </p:sp>
      <p:sp>
        <p:nvSpPr>
          <p:cNvPr id="9" name="TextBox 8"/>
          <p:cNvSpPr txBox="1"/>
          <p:nvPr/>
        </p:nvSpPr>
        <p:spPr>
          <a:xfrm>
            <a:off x="0" y="953864"/>
            <a:ext cx="967495" cy="477005"/>
          </a:xfrm>
          <a:prstGeom prst="rect">
            <a:avLst/>
          </a:prstGeom>
          <a:noFill/>
        </p:spPr>
        <p:txBody>
          <a:bodyPr wrap="square" lIns="91391" tIns="45696" rIns="91391" bIns="45696" rtlCol="0">
            <a:spAutoFit/>
          </a:bodyPr>
          <a:lstStyle/>
          <a:p>
            <a:pPr algn="ctr"/>
            <a:r>
              <a:rPr lang="en-US" sz="2400" dirty="0" smtClean="0">
                <a:latin typeface=".VnArial" pitchFamily="34" charset="0"/>
                <a:ea typeface="Arial-Rounded" pitchFamily="34" charset="0"/>
                <a:cs typeface="Arial-Rounded" pitchFamily="34" charset="0"/>
              </a:rPr>
              <a:t>(1)</a:t>
            </a:r>
            <a:endParaRPr lang="en-US" sz="2500" dirty="0">
              <a:latin typeface=".VnArial" pitchFamily="34" charset="0"/>
              <a:ea typeface="Arial-Rounded" pitchFamily="34" charset="0"/>
              <a:cs typeface="Arial-Rounded" pitchFamily="34" charset="0"/>
            </a:endParaRPr>
          </a:p>
        </p:txBody>
      </p:sp>
      <p:sp>
        <p:nvSpPr>
          <p:cNvPr id="10" name="TextBox 9"/>
          <p:cNvSpPr txBox="1"/>
          <p:nvPr/>
        </p:nvSpPr>
        <p:spPr>
          <a:xfrm>
            <a:off x="93519" y="2945868"/>
            <a:ext cx="967495" cy="477005"/>
          </a:xfrm>
          <a:prstGeom prst="rect">
            <a:avLst/>
          </a:prstGeom>
          <a:noFill/>
        </p:spPr>
        <p:txBody>
          <a:bodyPr wrap="square" lIns="91391" tIns="45696" rIns="91391" bIns="45696" rtlCol="0">
            <a:spAutoFit/>
          </a:bodyPr>
          <a:lstStyle/>
          <a:p>
            <a:pPr algn="ctr"/>
            <a:r>
              <a:rPr lang="en-US" sz="2400" dirty="0" smtClean="0">
                <a:latin typeface=".VnArial" pitchFamily="34" charset="0"/>
                <a:ea typeface="Arial-Rounded" pitchFamily="34" charset="0"/>
                <a:cs typeface="Arial-Rounded" pitchFamily="34" charset="0"/>
              </a:rPr>
              <a:t>(2)</a:t>
            </a:r>
            <a:endParaRPr lang="en-US" sz="2500" dirty="0">
              <a:latin typeface=".VnArial" pitchFamily="34" charset="0"/>
              <a:ea typeface="Arial-Rounded" pitchFamily="34" charset="0"/>
              <a:cs typeface="Arial-Rounded" pitchFamily="34" charset="0"/>
            </a:endParaRPr>
          </a:p>
        </p:txBody>
      </p:sp>
      <p:sp>
        <p:nvSpPr>
          <p:cNvPr id="11" name="TextBox 10"/>
          <p:cNvSpPr txBox="1"/>
          <p:nvPr/>
        </p:nvSpPr>
        <p:spPr>
          <a:xfrm>
            <a:off x="4301904" y="953864"/>
            <a:ext cx="967495" cy="477005"/>
          </a:xfrm>
          <a:prstGeom prst="rect">
            <a:avLst/>
          </a:prstGeom>
          <a:noFill/>
        </p:spPr>
        <p:txBody>
          <a:bodyPr wrap="square" lIns="91391" tIns="45696" rIns="91391" bIns="45696" rtlCol="0">
            <a:spAutoFit/>
          </a:bodyPr>
          <a:lstStyle/>
          <a:p>
            <a:pPr algn="ctr"/>
            <a:r>
              <a:rPr lang="en-US" sz="2400" smtClean="0">
                <a:latin typeface=".VnArial" pitchFamily="34" charset="0"/>
                <a:ea typeface="Arial-Rounded" pitchFamily="34" charset="0"/>
                <a:cs typeface="Arial-Rounded" pitchFamily="34" charset="0"/>
              </a:rPr>
              <a:t>(3)</a:t>
            </a:r>
            <a:endParaRPr lang="en-US" sz="2500">
              <a:latin typeface=".VnArial" pitchFamily="34" charset="0"/>
              <a:ea typeface="Arial-Rounded" pitchFamily="34" charset="0"/>
              <a:cs typeface="Arial-Rounded" pitchFamily="34" charset="0"/>
            </a:endParaRPr>
          </a:p>
        </p:txBody>
      </p:sp>
      <p:sp>
        <p:nvSpPr>
          <p:cNvPr id="12" name="TextBox 11"/>
          <p:cNvSpPr txBox="1"/>
          <p:nvPr/>
        </p:nvSpPr>
        <p:spPr>
          <a:xfrm>
            <a:off x="4301903" y="3107269"/>
            <a:ext cx="967495" cy="477005"/>
          </a:xfrm>
          <a:prstGeom prst="rect">
            <a:avLst/>
          </a:prstGeom>
          <a:noFill/>
        </p:spPr>
        <p:txBody>
          <a:bodyPr wrap="square" lIns="91391" tIns="45696" rIns="91391" bIns="45696" rtlCol="0">
            <a:spAutoFit/>
          </a:bodyPr>
          <a:lstStyle/>
          <a:p>
            <a:pPr algn="ctr"/>
            <a:r>
              <a:rPr lang="en-US" sz="2400" smtClean="0">
                <a:latin typeface=".VnArial" pitchFamily="34" charset="0"/>
                <a:ea typeface="Arial-Rounded" pitchFamily="34" charset="0"/>
                <a:cs typeface="Arial-Rounded" pitchFamily="34" charset="0"/>
              </a:rPr>
              <a:t>(4)</a:t>
            </a:r>
            <a:endParaRPr lang="en-US" sz="2500">
              <a:latin typeface=".VnArial" pitchFamily="34" charset="0"/>
              <a:ea typeface="Arial-Rounded" pitchFamily="34" charset="0"/>
              <a:cs typeface="Arial-Rounded" pitchFamily="34" charset="0"/>
            </a:endParaRP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45539" y="4248150"/>
            <a:ext cx="3642531"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nối tiếp câu</a:t>
            </a:r>
          </a:p>
        </p:txBody>
      </p:sp>
      <p:sp>
        <p:nvSpPr>
          <p:cNvPr id="4" name="TextBox 3"/>
          <p:cNvSpPr txBox="1"/>
          <p:nvPr/>
        </p:nvSpPr>
        <p:spPr>
          <a:xfrm>
            <a:off x="1390059" y="60884"/>
            <a:ext cx="5947064" cy="461616"/>
          </a:xfrm>
          <a:prstGeom prst="rect">
            <a:avLst/>
          </a:prstGeom>
          <a:noFill/>
        </p:spPr>
        <p:txBody>
          <a:bodyPr wrap="square" lIns="91391" tIns="45696" rIns="91391" bIns="45696" rtlCol="0">
            <a:spAutoFit/>
          </a:bodyPr>
          <a:lstStyle/>
          <a:p>
            <a:pPr algn="ctr"/>
            <a:r>
              <a:rPr lang="en-US" sz="2400" b="1" smtClean="0">
                <a:latin typeface="Arial-Rounded" pitchFamily="34" charset="0"/>
                <a:ea typeface="Arial-Rounded" pitchFamily="34" charset="0"/>
                <a:cs typeface="Arial-Rounded" pitchFamily="34" charset="0"/>
              </a:rPr>
              <a:t>Làm anh</a:t>
            </a:r>
            <a:endParaRPr lang="en-US" sz="2400" b="1">
              <a:latin typeface="Arial Rounded MT Bold" pitchFamily="34" charset="0"/>
              <a:ea typeface="Arial-Rounded" pitchFamily="34" charset="0"/>
              <a:cs typeface="Arial-Rounded" pitchFamily="34" charset="0"/>
            </a:endParaRPr>
          </a:p>
        </p:txBody>
      </p:sp>
      <p:sp>
        <p:nvSpPr>
          <p:cNvPr id="5" name="TextBox 4"/>
          <p:cNvSpPr txBox="1"/>
          <p:nvPr/>
        </p:nvSpPr>
        <p:spPr>
          <a:xfrm>
            <a:off x="1143000" y="589038"/>
            <a:ext cx="3519054" cy="3416271"/>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Làm anh khó đấy</a:t>
            </a:r>
          </a:p>
          <a:p>
            <a:pPr algn="just"/>
            <a:r>
              <a:rPr lang="en-US" sz="2400" smtClean="0">
                <a:latin typeface="Arial-Rounded" pitchFamily="34" charset="0"/>
                <a:ea typeface="Arial-Rounded" pitchFamily="34" charset="0"/>
                <a:cs typeface="Arial-Rounded" pitchFamily="34" charset="0"/>
              </a:rPr>
              <a:t>Phải đâu chuyện đùa</a:t>
            </a:r>
          </a:p>
          <a:p>
            <a:pPr algn="just"/>
            <a:r>
              <a:rPr lang="en-US" sz="2400" smtClean="0">
                <a:latin typeface="Arial-Rounded" pitchFamily="34" charset="0"/>
                <a:ea typeface="Arial-Rounded" pitchFamily="34" charset="0"/>
                <a:cs typeface="Arial-Rounded" pitchFamily="34" charset="0"/>
              </a:rPr>
              <a:t>Với em gái bé</a:t>
            </a:r>
          </a:p>
          <a:p>
            <a:pPr algn="just"/>
            <a:r>
              <a:rPr lang="en-US" sz="2400" smtClean="0">
                <a:latin typeface="Arial-Rounded" pitchFamily="34" charset="0"/>
                <a:ea typeface="Arial-Rounded" pitchFamily="34" charset="0"/>
                <a:cs typeface="Arial-Rounded" pitchFamily="34" charset="0"/>
              </a:rPr>
              <a:t>Phải “người lớn” cơ.</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Khi em bé khóc</a:t>
            </a:r>
          </a:p>
          <a:p>
            <a:pPr algn="just"/>
            <a:r>
              <a:rPr lang="en-US" sz="2400" smtClean="0">
                <a:latin typeface="Arial-Rounded" pitchFamily="34" charset="0"/>
                <a:ea typeface="Arial-Rounded" pitchFamily="34" charset="0"/>
                <a:cs typeface="Arial-Rounded" pitchFamily="34" charset="0"/>
              </a:rPr>
              <a:t>Anh phải dỗ dành</a:t>
            </a:r>
          </a:p>
          <a:p>
            <a:pPr algn="just"/>
            <a:r>
              <a:rPr lang="en-US" sz="2400" smtClean="0">
                <a:latin typeface="Arial-Rounded" pitchFamily="34" charset="0"/>
                <a:ea typeface="Arial-Rounded" pitchFamily="34" charset="0"/>
                <a:cs typeface="Arial-Rounded" pitchFamily="34" charset="0"/>
              </a:rPr>
              <a:t>Nếu em bé ngã</a:t>
            </a:r>
          </a:p>
          <a:p>
            <a:pPr algn="just"/>
            <a:r>
              <a:rPr lang="en-US" sz="2400" smtClean="0">
                <a:latin typeface="Arial-Rounded" pitchFamily="34" charset="0"/>
                <a:ea typeface="Arial-Rounded" pitchFamily="34" charset="0"/>
                <a:cs typeface="Arial-Rounded" pitchFamily="34" charset="0"/>
              </a:rPr>
              <a:t>Anh nâng dịu dàng.</a:t>
            </a:r>
            <a:endParaRPr lang="en-US" sz="2400">
              <a:latin typeface="Arial Rounded MT Bold" pitchFamily="34" charset="0"/>
              <a:ea typeface="Arial-Rounded" pitchFamily="34" charset="0"/>
              <a:cs typeface="Arial-Rounded" pitchFamily="34" charset="0"/>
            </a:endParaRPr>
          </a:p>
        </p:txBody>
      </p:sp>
      <p:sp>
        <p:nvSpPr>
          <p:cNvPr id="7" name="TextBox 6"/>
          <p:cNvSpPr txBox="1"/>
          <p:nvPr/>
        </p:nvSpPr>
        <p:spPr>
          <a:xfrm>
            <a:off x="4991925" y="589038"/>
            <a:ext cx="4228275" cy="3785603"/>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Mẹ cho quà bánh</a:t>
            </a:r>
          </a:p>
          <a:p>
            <a:pPr algn="just"/>
            <a:r>
              <a:rPr lang="en-US" sz="2400" smtClean="0">
                <a:latin typeface="Arial-Rounded" pitchFamily="34" charset="0"/>
                <a:ea typeface="Arial-Rounded" pitchFamily="34" charset="0"/>
                <a:cs typeface="Arial-Rounded" pitchFamily="34" charset="0"/>
              </a:rPr>
              <a:t>Chia em phần hơn</a:t>
            </a:r>
          </a:p>
          <a:p>
            <a:pPr algn="just"/>
            <a:r>
              <a:rPr lang="en-US" sz="2400" smtClean="0">
                <a:latin typeface="Arial-Rounded" pitchFamily="34" charset="0"/>
                <a:ea typeface="Arial-Rounded" pitchFamily="34" charset="0"/>
                <a:cs typeface="Arial-Rounded" pitchFamily="34" charset="0"/>
              </a:rPr>
              <a:t>Có đồ chơi đẹp</a:t>
            </a:r>
          </a:p>
          <a:p>
            <a:pPr algn="just"/>
            <a:r>
              <a:rPr lang="en-US" sz="2400" smtClean="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Làm anh thật khó</a:t>
            </a:r>
          </a:p>
          <a:p>
            <a:pPr algn="just"/>
            <a:r>
              <a:rPr lang="en-US" sz="2400" smtClean="0">
                <a:latin typeface="Arial-Rounded" pitchFamily="34" charset="0"/>
                <a:ea typeface="Arial-Rounded" pitchFamily="34" charset="0"/>
                <a:cs typeface="Arial-Rounded" pitchFamily="34" charset="0"/>
              </a:rPr>
              <a:t>Nhưng mà thật vui</a:t>
            </a:r>
          </a:p>
          <a:p>
            <a:pPr algn="just"/>
            <a:r>
              <a:rPr lang="en-US" sz="2400" smtClean="0">
                <a:latin typeface="Arial-Rounded" pitchFamily="34" charset="0"/>
                <a:ea typeface="Arial-Rounded" pitchFamily="34" charset="0"/>
                <a:cs typeface="Arial-Rounded" pitchFamily="34" charset="0"/>
              </a:rPr>
              <a:t>Ai yêu em bé</a:t>
            </a:r>
          </a:p>
          <a:p>
            <a:pPr algn="just"/>
            <a:r>
              <a:rPr lang="en-US" sz="2400" smtClean="0">
                <a:latin typeface="Arial-Rounded" pitchFamily="34" charset="0"/>
                <a:ea typeface="Arial-Rounded" pitchFamily="34" charset="0"/>
                <a:cs typeface="Arial-Rounded" pitchFamily="34" charset="0"/>
              </a:rPr>
              <a:t>Thì làm được thôi.</a:t>
            </a:r>
          </a:p>
          <a:p>
            <a:pPr algn="just"/>
            <a:r>
              <a:rPr lang="en-US" sz="2400">
                <a:latin typeface="Arial-Rounded" pitchFamily="34" charset="0"/>
                <a:ea typeface="Arial-Rounded" pitchFamily="34" charset="0"/>
                <a:cs typeface="Arial-Rounded" pitchFamily="34" charset="0"/>
              </a:rPr>
              <a:t> </a:t>
            </a:r>
            <a:r>
              <a:rPr lang="en-US" sz="2400" smtClean="0">
                <a:latin typeface="Arial-Rounded" pitchFamily="34" charset="0"/>
                <a:ea typeface="Arial-Rounded" pitchFamily="34" charset="0"/>
                <a:cs typeface="Arial-Rounded" pitchFamily="34" charset="0"/>
              </a:rPr>
              <a:t>    (Phan Thị Thanh Nhàn)</a:t>
            </a:r>
            <a:endParaRPr lang="en-US" sz="240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685800" y="4295479"/>
            <a:ext cx="7773005" cy="584739"/>
          </a:xfrm>
          <a:prstGeom prst="rect">
            <a:avLst/>
          </a:prstGeom>
          <a:solidFill>
            <a:srgbClr val="FFD347"/>
          </a:solidFill>
        </p:spPr>
        <p:txBody>
          <a:bodyPr wrap="square" lIns="91403" tIns="45702" rIns="91403" bIns="45702" rtlCol="0">
            <a:spAutoFit/>
          </a:bodyPr>
          <a:lstStyle/>
          <a:p>
            <a:pPr algn="ctr"/>
            <a:r>
              <a:rPr lang="en-US" sz="3200" smtClean="0">
                <a:latin typeface="Arial-Rounded" pitchFamily="34" charset="0"/>
                <a:ea typeface="Arial-Rounded" pitchFamily="34" charset="0"/>
                <a:cs typeface="Arial-Rounded" pitchFamily="34" charset="0"/>
              </a:rPr>
              <a:t>Bài thơ có mấy khổ thơ?</a:t>
            </a:r>
            <a:endParaRPr lang="en-US" sz="3200">
              <a:latin typeface="Arial-Rounded" pitchFamily="34" charset="0"/>
              <a:ea typeface="Arial-Rounded" pitchFamily="34" charset="0"/>
              <a:cs typeface="Arial-Rounded" pitchFamily="34" charset="0"/>
            </a:endParaRPr>
          </a:p>
        </p:txBody>
      </p:sp>
      <p:sp>
        <p:nvSpPr>
          <p:cNvPr id="6" name="TextBox 5"/>
          <p:cNvSpPr txBox="1"/>
          <p:nvPr/>
        </p:nvSpPr>
        <p:spPr>
          <a:xfrm>
            <a:off x="1390059" y="60884"/>
            <a:ext cx="5947064" cy="461616"/>
          </a:xfrm>
          <a:prstGeom prst="rect">
            <a:avLst/>
          </a:prstGeom>
          <a:noFill/>
        </p:spPr>
        <p:txBody>
          <a:bodyPr wrap="square" lIns="91391" tIns="45696" rIns="91391" bIns="45696" rtlCol="0">
            <a:spAutoFit/>
          </a:bodyPr>
          <a:lstStyle/>
          <a:p>
            <a:pPr algn="ctr"/>
            <a:r>
              <a:rPr lang="en-US" sz="2400" b="1" smtClean="0">
                <a:latin typeface="Arial-Rounded" pitchFamily="34" charset="0"/>
                <a:ea typeface="Arial-Rounded" pitchFamily="34" charset="0"/>
                <a:cs typeface="Arial-Rounded" pitchFamily="34" charset="0"/>
              </a:rPr>
              <a:t>Làm anh</a:t>
            </a:r>
            <a:endParaRPr lang="en-US" sz="2400" b="1">
              <a:latin typeface="Arial Rounded MT Bold" pitchFamily="34" charset="0"/>
              <a:ea typeface="Arial-Rounded" pitchFamily="34" charset="0"/>
              <a:cs typeface="Arial-Rounded" pitchFamily="34" charset="0"/>
            </a:endParaRPr>
          </a:p>
        </p:txBody>
      </p:sp>
      <p:sp>
        <p:nvSpPr>
          <p:cNvPr id="7" name="TextBox 6"/>
          <p:cNvSpPr txBox="1"/>
          <p:nvPr/>
        </p:nvSpPr>
        <p:spPr>
          <a:xfrm>
            <a:off x="1143000" y="589038"/>
            <a:ext cx="3519054" cy="3416271"/>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Làm anh khó đấy</a:t>
            </a:r>
          </a:p>
          <a:p>
            <a:pPr algn="just"/>
            <a:r>
              <a:rPr lang="en-US" sz="2400" smtClean="0">
                <a:latin typeface="Arial-Rounded" pitchFamily="34" charset="0"/>
                <a:ea typeface="Arial-Rounded" pitchFamily="34" charset="0"/>
                <a:cs typeface="Arial-Rounded" pitchFamily="34" charset="0"/>
              </a:rPr>
              <a:t>Phải đâu chuyện đùa</a:t>
            </a:r>
          </a:p>
          <a:p>
            <a:pPr algn="just"/>
            <a:r>
              <a:rPr lang="en-US" sz="2400" smtClean="0">
                <a:latin typeface="Arial-Rounded" pitchFamily="34" charset="0"/>
                <a:ea typeface="Arial-Rounded" pitchFamily="34" charset="0"/>
                <a:cs typeface="Arial-Rounded" pitchFamily="34" charset="0"/>
              </a:rPr>
              <a:t>Với em gái bé</a:t>
            </a:r>
          </a:p>
          <a:p>
            <a:pPr algn="just"/>
            <a:r>
              <a:rPr lang="en-US" sz="2400" smtClean="0">
                <a:latin typeface="Arial-Rounded" pitchFamily="34" charset="0"/>
                <a:ea typeface="Arial-Rounded" pitchFamily="34" charset="0"/>
                <a:cs typeface="Arial-Rounded" pitchFamily="34" charset="0"/>
              </a:rPr>
              <a:t>Phải “người lớn” cơ.</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Khi em bé khóc</a:t>
            </a:r>
          </a:p>
          <a:p>
            <a:pPr algn="just"/>
            <a:r>
              <a:rPr lang="en-US" sz="2400" smtClean="0">
                <a:latin typeface="Arial-Rounded" pitchFamily="34" charset="0"/>
                <a:ea typeface="Arial-Rounded" pitchFamily="34" charset="0"/>
                <a:cs typeface="Arial-Rounded" pitchFamily="34" charset="0"/>
              </a:rPr>
              <a:t>Anh phải dỗ dành</a:t>
            </a:r>
          </a:p>
          <a:p>
            <a:pPr algn="just"/>
            <a:r>
              <a:rPr lang="en-US" sz="2400" smtClean="0">
                <a:latin typeface="Arial-Rounded" pitchFamily="34" charset="0"/>
                <a:ea typeface="Arial-Rounded" pitchFamily="34" charset="0"/>
                <a:cs typeface="Arial-Rounded" pitchFamily="34" charset="0"/>
              </a:rPr>
              <a:t>Nếu em bé ngã</a:t>
            </a:r>
          </a:p>
          <a:p>
            <a:pPr algn="just"/>
            <a:r>
              <a:rPr lang="en-US" sz="2400" smtClean="0">
                <a:latin typeface="Arial-Rounded" pitchFamily="34" charset="0"/>
                <a:ea typeface="Arial-Rounded" pitchFamily="34" charset="0"/>
                <a:cs typeface="Arial-Rounded" pitchFamily="34" charset="0"/>
              </a:rPr>
              <a:t>Anh nâng dịu dàng.</a:t>
            </a:r>
            <a:endParaRPr lang="en-US" sz="2400">
              <a:latin typeface="Arial Rounded MT Bold" pitchFamily="34" charset="0"/>
              <a:ea typeface="Arial-Rounded" pitchFamily="34" charset="0"/>
              <a:cs typeface="Arial-Rounded" pitchFamily="34" charset="0"/>
            </a:endParaRPr>
          </a:p>
        </p:txBody>
      </p:sp>
      <p:sp>
        <p:nvSpPr>
          <p:cNvPr id="8" name="TextBox 7"/>
          <p:cNvSpPr txBox="1"/>
          <p:nvPr/>
        </p:nvSpPr>
        <p:spPr>
          <a:xfrm>
            <a:off x="4991925" y="589038"/>
            <a:ext cx="4228275" cy="3785603"/>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Mẹ cho quà bánh</a:t>
            </a:r>
          </a:p>
          <a:p>
            <a:pPr algn="just"/>
            <a:r>
              <a:rPr lang="en-US" sz="2400" smtClean="0">
                <a:latin typeface="Arial-Rounded" pitchFamily="34" charset="0"/>
                <a:ea typeface="Arial-Rounded" pitchFamily="34" charset="0"/>
                <a:cs typeface="Arial-Rounded" pitchFamily="34" charset="0"/>
              </a:rPr>
              <a:t>Chia em phần hơn</a:t>
            </a:r>
          </a:p>
          <a:p>
            <a:pPr algn="just"/>
            <a:r>
              <a:rPr lang="en-US" sz="2400" smtClean="0">
                <a:latin typeface="Arial-Rounded" pitchFamily="34" charset="0"/>
                <a:ea typeface="Arial-Rounded" pitchFamily="34" charset="0"/>
                <a:cs typeface="Arial-Rounded" pitchFamily="34" charset="0"/>
              </a:rPr>
              <a:t>Có đồ chơi đẹp</a:t>
            </a:r>
          </a:p>
          <a:p>
            <a:pPr algn="just"/>
            <a:r>
              <a:rPr lang="en-US" sz="2400" smtClean="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Làm anh thật khó</a:t>
            </a:r>
          </a:p>
          <a:p>
            <a:pPr algn="just"/>
            <a:r>
              <a:rPr lang="en-US" sz="2400" smtClean="0">
                <a:latin typeface="Arial-Rounded" pitchFamily="34" charset="0"/>
                <a:ea typeface="Arial-Rounded" pitchFamily="34" charset="0"/>
                <a:cs typeface="Arial-Rounded" pitchFamily="34" charset="0"/>
              </a:rPr>
              <a:t>Nhưng mà thật vui</a:t>
            </a:r>
          </a:p>
          <a:p>
            <a:pPr algn="just"/>
            <a:r>
              <a:rPr lang="en-US" sz="2400" smtClean="0">
                <a:latin typeface="Arial-Rounded" pitchFamily="34" charset="0"/>
                <a:ea typeface="Arial-Rounded" pitchFamily="34" charset="0"/>
                <a:cs typeface="Arial-Rounded" pitchFamily="34" charset="0"/>
              </a:rPr>
              <a:t>Ai yêu em bé</a:t>
            </a:r>
          </a:p>
          <a:p>
            <a:pPr algn="just"/>
            <a:r>
              <a:rPr lang="en-US" sz="2400" smtClean="0">
                <a:latin typeface="Arial-Rounded" pitchFamily="34" charset="0"/>
                <a:ea typeface="Arial-Rounded" pitchFamily="34" charset="0"/>
                <a:cs typeface="Arial-Rounded" pitchFamily="34" charset="0"/>
              </a:rPr>
              <a:t>Thì làm được thôi.</a:t>
            </a:r>
          </a:p>
          <a:p>
            <a:pPr algn="just"/>
            <a:r>
              <a:rPr lang="en-US" sz="2400">
                <a:latin typeface="Arial-Rounded" pitchFamily="34" charset="0"/>
                <a:ea typeface="Arial-Rounded" pitchFamily="34" charset="0"/>
                <a:cs typeface="Arial-Rounded" pitchFamily="34" charset="0"/>
              </a:rPr>
              <a:t> </a:t>
            </a:r>
            <a:r>
              <a:rPr lang="en-US" sz="2400" smtClean="0">
                <a:latin typeface="Arial-Rounded" pitchFamily="34" charset="0"/>
                <a:ea typeface="Arial-Rounded" pitchFamily="34" charset="0"/>
                <a:cs typeface="Arial-Rounded" pitchFamily="34" charset="0"/>
              </a:rPr>
              <a:t>    (Phan Thị Thanh Nhàn)</a:t>
            </a:r>
            <a:endParaRPr lang="en-US" sz="240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43000" y="589038"/>
            <a:ext cx="3519054" cy="3416271"/>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Làm anh khó đấy</a:t>
            </a:r>
          </a:p>
          <a:p>
            <a:pPr algn="just"/>
            <a:r>
              <a:rPr lang="en-US" sz="2400" smtClean="0">
                <a:latin typeface="Arial-Rounded" pitchFamily="34" charset="0"/>
                <a:ea typeface="Arial-Rounded" pitchFamily="34" charset="0"/>
                <a:cs typeface="Arial-Rounded" pitchFamily="34" charset="0"/>
              </a:rPr>
              <a:t>Phải đâu chuyện đùa</a:t>
            </a:r>
          </a:p>
          <a:p>
            <a:pPr algn="just"/>
            <a:r>
              <a:rPr lang="en-US" sz="2400" smtClean="0">
                <a:latin typeface="Arial-Rounded" pitchFamily="34" charset="0"/>
                <a:ea typeface="Arial-Rounded" pitchFamily="34" charset="0"/>
                <a:cs typeface="Arial-Rounded" pitchFamily="34" charset="0"/>
              </a:rPr>
              <a:t>Với em gái bé</a:t>
            </a:r>
          </a:p>
          <a:p>
            <a:pPr algn="just"/>
            <a:r>
              <a:rPr lang="en-US" sz="2400" smtClean="0">
                <a:latin typeface="Arial-Rounded" pitchFamily="34" charset="0"/>
                <a:ea typeface="Arial-Rounded" pitchFamily="34" charset="0"/>
                <a:cs typeface="Arial-Rounded" pitchFamily="34" charset="0"/>
              </a:rPr>
              <a:t>Phải “người lớn” cơ.</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Khi em bé khóc</a:t>
            </a:r>
          </a:p>
          <a:p>
            <a:pPr algn="just"/>
            <a:r>
              <a:rPr lang="en-US" sz="2400" smtClean="0">
                <a:latin typeface="Arial-Rounded" pitchFamily="34" charset="0"/>
                <a:ea typeface="Arial-Rounded" pitchFamily="34" charset="0"/>
                <a:cs typeface="Arial-Rounded" pitchFamily="34" charset="0"/>
              </a:rPr>
              <a:t>Anh phải dỗ dành</a:t>
            </a:r>
          </a:p>
          <a:p>
            <a:pPr algn="just"/>
            <a:r>
              <a:rPr lang="en-US" sz="2400" smtClean="0">
                <a:latin typeface="Arial-Rounded" pitchFamily="34" charset="0"/>
                <a:ea typeface="Arial-Rounded" pitchFamily="34" charset="0"/>
                <a:cs typeface="Arial-Rounded" pitchFamily="34" charset="0"/>
              </a:rPr>
              <a:t>Nếu em bé ngã</a:t>
            </a:r>
          </a:p>
          <a:p>
            <a:pPr algn="just"/>
            <a:r>
              <a:rPr lang="en-US" sz="2400" smtClean="0">
                <a:latin typeface="Arial-Rounded" pitchFamily="34" charset="0"/>
                <a:ea typeface="Arial-Rounded" pitchFamily="34" charset="0"/>
                <a:cs typeface="Arial-Rounded" pitchFamily="34" charset="0"/>
              </a:rPr>
              <a:t>Anh nâng dịu dàng.</a:t>
            </a:r>
            <a:endParaRPr lang="en-US" sz="2400">
              <a:latin typeface="Arial Rounded MT Bold" pitchFamily="34" charset="0"/>
              <a:ea typeface="Arial-Rounded" pitchFamily="34" charset="0"/>
              <a:cs typeface="Arial-Rounded" pitchFamily="34" charset="0"/>
            </a:endParaRPr>
          </a:p>
        </p:txBody>
      </p:sp>
      <p:sp>
        <p:nvSpPr>
          <p:cNvPr id="4" name="TextBox 3"/>
          <p:cNvSpPr txBox="1"/>
          <p:nvPr/>
        </p:nvSpPr>
        <p:spPr>
          <a:xfrm>
            <a:off x="152401" y="4357483"/>
            <a:ext cx="8286836" cy="584739"/>
          </a:xfrm>
          <a:prstGeom prst="rect">
            <a:avLst/>
          </a:prstGeom>
          <a:solidFill>
            <a:srgbClr val="FFD347"/>
          </a:solidFill>
        </p:spPr>
        <p:txBody>
          <a:bodyPr wrap="square" lIns="91403" tIns="45702" rIns="91403" bIns="45702" rtlCol="0">
            <a:spAutoFit/>
          </a:bodyPr>
          <a:lstStyle/>
          <a:p>
            <a:r>
              <a:rPr lang="en-US" sz="3200" dirty="0" err="1">
                <a:latin typeface="Arial-Rounded" pitchFamily="34" charset="0"/>
                <a:ea typeface="Arial-Rounded" pitchFamily="34" charset="0"/>
                <a:cs typeface="Arial-Rounded" pitchFamily="34" charset="0"/>
              </a:rPr>
              <a:t>Em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hãy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tìm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từ</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đọc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hiểu</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trong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bài</a:t>
            </a:r>
            <a:r>
              <a:rPr lang="en-US" sz="3200" dirty="0">
                <a:latin typeface="Arial-Rounded" pitchFamily="34" charset="0"/>
                <a:ea typeface="Arial-Rounded" pitchFamily="34" charset="0"/>
                <a:cs typeface="Arial-Rounded" pitchFamily="34" charset="0"/>
              </a:rPr>
              <a:t>.</a:t>
            </a:r>
          </a:p>
        </p:txBody>
      </p:sp>
      <p:cxnSp>
        <p:nvCxnSpPr>
          <p:cNvPr id="13" name="Straight Connector 12"/>
          <p:cNvCxnSpPr/>
          <p:nvPr/>
        </p:nvCxnSpPr>
        <p:spPr>
          <a:xfrm flipH="1">
            <a:off x="2438400" y="3195864"/>
            <a:ext cx="11429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590800" y="3966716"/>
            <a:ext cx="11429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390059" y="60884"/>
            <a:ext cx="5947064" cy="461616"/>
          </a:xfrm>
          <a:prstGeom prst="rect">
            <a:avLst/>
          </a:prstGeom>
          <a:noFill/>
        </p:spPr>
        <p:txBody>
          <a:bodyPr wrap="square" lIns="91391" tIns="45696" rIns="91391" bIns="45696" rtlCol="0">
            <a:spAutoFit/>
          </a:bodyPr>
          <a:lstStyle/>
          <a:p>
            <a:pPr algn="ctr"/>
            <a:r>
              <a:rPr lang="en-US" sz="2400" b="1" smtClean="0">
                <a:latin typeface="Arial-Rounded" pitchFamily="34" charset="0"/>
                <a:ea typeface="Arial-Rounded" pitchFamily="34" charset="0"/>
                <a:cs typeface="Arial-Rounded" pitchFamily="34" charset="0"/>
              </a:rPr>
              <a:t>Làm anh</a:t>
            </a:r>
            <a:endParaRPr lang="en-US" sz="2400" b="1">
              <a:latin typeface="Arial Rounded MT Bold" pitchFamily="34" charset="0"/>
              <a:ea typeface="Arial-Rounded" pitchFamily="34" charset="0"/>
              <a:cs typeface="Arial-Rounded" pitchFamily="34" charset="0"/>
            </a:endParaRPr>
          </a:p>
        </p:txBody>
      </p:sp>
      <p:sp>
        <p:nvSpPr>
          <p:cNvPr id="8" name="TextBox 7"/>
          <p:cNvSpPr txBox="1"/>
          <p:nvPr/>
        </p:nvSpPr>
        <p:spPr>
          <a:xfrm>
            <a:off x="4991925" y="589038"/>
            <a:ext cx="4228275" cy="3785603"/>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Mẹ cho quà bánh</a:t>
            </a:r>
          </a:p>
          <a:p>
            <a:pPr algn="just"/>
            <a:r>
              <a:rPr lang="en-US" sz="2400" smtClean="0">
                <a:latin typeface="Arial-Rounded" pitchFamily="34" charset="0"/>
                <a:ea typeface="Arial-Rounded" pitchFamily="34" charset="0"/>
                <a:cs typeface="Arial-Rounded" pitchFamily="34" charset="0"/>
              </a:rPr>
              <a:t>Chia em phần hơn</a:t>
            </a:r>
          </a:p>
          <a:p>
            <a:pPr algn="just"/>
            <a:r>
              <a:rPr lang="en-US" sz="2400" smtClean="0">
                <a:latin typeface="Arial-Rounded" pitchFamily="34" charset="0"/>
                <a:ea typeface="Arial-Rounded" pitchFamily="34" charset="0"/>
                <a:cs typeface="Arial-Rounded" pitchFamily="34" charset="0"/>
              </a:rPr>
              <a:t>Có đồ chơi đẹp</a:t>
            </a:r>
          </a:p>
          <a:p>
            <a:pPr algn="just"/>
            <a:r>
              <a:rPr lang="en-US" sz="2400" smtClean="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Làm anh thật khó</a:t>
            </a:r>
          </a:p>
          <a:p>
            <a:pPr algn="just"/>
            <a:r>
              <a:rPr lang="en-US" sz="2400" smtClean="0">
                <a:latin typeface="Arial-Rounded" pitchFamily="34" charset="0"/>
                <a:ea typeface="Arial-Rounded" pitchFamily="34" charset="0"/>
                <a:cs typeface="Arial-Rounded" pitchFamily="34" charset="0"/>
              </a:rPr>
              <a:t>Nhưng mà thật vui</a:t>
            </a:r>
          </a:p>
          <a:p>
            <a:pPr algn="just"/>
            <a:r>
              <a:rPr lang="en-US" sz="2400" smtClean="0">
                <a:latin typeface="Arial-Rounded" pitchFamily="34" charset="0"/>
                <a:ea typeface="Arial-Rounded" pitchFamily="34" charset="0"/>
                <a:cs typeface="Arial-Rounded" pitchFamily="34" charset="0"/>
              </a:rPr>
              <a:t>Ai yêu em bé</a:t>
            </a:r>
          </a:p>
          <a:p>
            <a:pPr algn="just"/>
            <a:r>
              <a:rPr lang="en-US" sz="2400" smtClean="0">
                <a:latin typeface="Arial-Rounded" pitchFamily="34" charset="0"/>
                <a:ea typeface="Arial-Rounded" pitchFamily="34" charset="0"/>
                <a:cs typeface="Arial-Rounded" pitchFamily="34" charset="0"/>
              </a:rPr>
              <a:t>Thì làm được thôi.</a:t>
            </a:r>
          </a:p>
          <a:p>
            <a:pPr algn="just"/>
            <a:r>
              <a:rPr lang="en-US" sz="2400">
                <a:latin typeface="Arial-Rounded" pitchFamily="34" charset="0"/>
                <a:ea typeface="Arial-Rounded" pitchFamily="34" charset="0"/>
                <a:cs typeface="Arial-Rounded" pitchFamily="34" charset="0"/>
              </a:rPr>
              <a:t> </a:t>
            </a:r>
            <a:r>
              <a:rPr lang="en-US" sz="2400" smtClean="0">
                <a:latin typeface="Arial-Rounded" pitchFamily="34" charset="0"/>
                <a:ea typeface="Arial-Rounded" pitchFamily="34" charset="0"/>
                <a:cs typeface="Arial-Rounded" pitchFamily="34" charset="0"/>
              </a:rPr>
              <a:t>    (Phan Thị Thanh Nhàn)</a:t>
            </a:r>
            <a:endParaRPr lang="en-US" sz="240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22730" y="4373326"/>
            <a:ext cx="6096000"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nối tiếp </a:t>
            </a:r>
            <a:r>
              <a:rPr lang="en-US" sz="3200" smtClean="0">
                <a:latin typeface="Arial-Rounded" pitchFamily="34" charset="0"/>
                <a:ea typeface="Arial-Rounded" pitchFamily="34" charset="0"/>
                <a:cs typeface="Arial-Rounded" pitchFamily="34" charset="0"/>
              </a:rPr>
              <a:t>khổ</a:t>
            </a:r>
            <a:endParaRPr lang="en-US" sz="3200">
              <a:latin typeface="Arial-Rounded" pitchFamily="34" charset="0"/>
              <a:ea typeface="Arial-Rounded" pitchFamily="34" charset="0"/>
              <a:cs typeface="Arial-Rounded" pitchFamily="34" charset="0"/>
            </a:endParaRPr>
          </a:p>
        </p:txBody>
      </p:sp>
      <p:sp>
        <p:nvSpPr>
          <p:cNvPr id="9" name="TextBox 8"/>
          <p:cNvSpPr txBox="1"/>
          <p:nvPr/>
        </p:nvSpPr>
        <p:spPr>
          <a:xfrm>
            <a:off x="1398484" y="4389536"/>
            <a:ext cx="6096000"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theo nhóm</a:t>
            </a:r>
          </a:p>
        </p:txBody>
      </p:sp>
      <p:sp>
        <p:nvSpPr>
          <p:cNvPr id="10" name="TextBox 9"/>
          <p:cNvSpPr txBox="1"/>
          <p:nvPr/>
        </p:nvSpPr>
        <p:spPr>
          <a:xfrm>
            <a:off x="1419266" y="4373327"/>
            <a:ext cx="6096000"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toàn bài</a:t>
            </a:r>
          </a:p>
        </p:txBody>
      </p:sp>
      <p:sp>
        <p:nvSpPr>
          <p:cNvPr id="6" name="TextBox 5"/>
          <p:cNvSpPr txBox="1"/>
          <p:nvPr/>
        </p:nvSpPr>
        <p:spPr>
          <a:xfrm>
            <a:off x="1390059" y="60884"/>
            <a:ext cx="5947064" cy="461616"/>
          </a:xfrm>
          <a:prstGeom prst="rect">
            <a:avLst/>
          </a:prstGeom>
          <a:noFill/>
        </p:spPr>
        <p:txBody>
          <a:bodyPr wrap="square" lIns="91391" tIns="45696" rIns="91391" bIns="45696" rtlCol="0">
            <a:spAutoFit/>
          </a:bodyPr>
          <a:lstStyle/>
          <a:p>
            <a:pPr algn="ctr"/>
            <a:r>
              <a:rPr lang="en-US" sz="2400" b="1" smtClean="0">
                <a:latin typeface="Arial-Rounded" pitchFamily="34" charset="0"/>
                <a:ea typeface="Arial-Rounded" pitchFamily="34" charset="0"/>
                <a:cs typeface="Arial-Rounded" pitchFamily="34" charset="0"/>
              </a:rPr>
              <a:t>Làm anh</a:t>
            </a:r>
            <a:endParaRPr lang="en-US" sz="2400" b="1">
              <a:latin typeface="Arial Rounded MT Bold" pitchFamily="34" charset="0"/>
              <a:ea typeface="Arial-Rounded" pitchFamily="34" charset="0"/>
              <a:cs typeface="Arial-Rounded" pitchFamily="34" charset="0"/>
            </a:endParaRPr>
          </a:p>
        </p:txBody>
      </p:sp>
      <p:sp>
        <p:nvSpPr>
          <p:cNvPr id="7" name="TextBox 6"/>
          <p:cNvSpPr txBox="1"/>
          <p:nvPr/>
        </p:nvSpPr>
        <p:spPr>
          <a:xfrm>
            <a:off x="1143000" y="589038"/>
            <a:ext cx="3519054" cy="3416271"/>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Làm anh khó đấy</a:t>
            </a:r>
          </a:p>
          <a:p>
            <a:pPr algn="just"/>
            <a:r>
              <a:rPr lang="en-US" sz="2400" smtClean="0">
                <a:latin typeface="Arial-Rounded" pitchFamily="34" charset="0"/>
                <a:ea typeface="Arial-Rounded" pitchFamily="34" charset="0"/>
                <a:cs typeface="Arial-Rounded" pitchFamily="34" charset="0"/>
              </a:rPr>
              <a:t>Phải đâu chuyện đùa</a:t>
            </a:r>
          </a:p>
          <a:p>
            <a:pPr algn="just"/>
            <a:r>
              <a:rPr lang="en-US" sz="2400" smtClean="0">
                <a:latin typeface="Arial-Rounded" pitchFamily="34" charset="0"/>
                <a:ea typeface="Arial-Rounded" pitchFamily="34" charset="0"/>
                <a:cs typeface="Arial-Rounded" pitchFamily="34" charset="0"/>
              </a:rPr>
              <a:t>Với em gái bé</a:t>
            </a:r>
          </a:p>
          <a:p>
            <a:pPr algn="just"/>
            <a:r>
              <a:rPr lang="en-US" sz="2400" smtClean="0">
                <a:latin typeface="Arial-Rounded" pitchFamily="34" charset="0"/>
                <a:ea typeface="Arial-Rounded" pitchFamily="34" charset="0"/>
                <a:cs typeface="Arial-Rounded" pitchFamily="34" charset="0"/>
              </a:rPr>
              <a:t>Phải “người lớn” cơ.</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Khi em bé khóc</a:t>
            </a:r>
          </a:p>
          <a:p>
            <a:pPr algn="just"/>
            <a:r>
              <a:rPr lang="en-US" sz="2400" smtClean="0">
                <a:latin typeface="Arial-Rounded" pitchFamily="34" charset="0"/>
                <a:ea typeface="Arial-Rounded" pitchFamily="34" charset="0"/>
                <a:cs typeface="Arial-Rounded" pitchFamily="34" charset="0"/>
              </a:rPr>
              <a:t>Anh phải dỗ dành</a:t>
            </a:r>
          </a:p>
          <a:p>
            <a:pPr algn="just"/>
            <a:r>
              <a:rPr lang="en-US" sz="2400" smtClean="0">
                <a:latin typeface="Arial-Rounded" pitchFamily="34" charset="0"/>
                <a:ea typeface="Arial-Rounded" pitchFamily="34" charset="0"/>
                <a:cs typeface="Arial-Rounded" pitchFamily="34" charset="0"/>
              </a:rPr>
              <a:t>Nếu em bé ngã</a:t>
            </a:r>
          </a:p>
          <a:p>
            <a:pPr algn="just"/>
            <a:r>
              <a:rPr lang="en-US" sz="2400" smtClean="0">
                <a:latin typeface="Arial-Rounded" pitchFamily="34" charset="0"/>
                <a:ea typeface="Arial-Rounded" pitchFamily="34" charset="0"/>
                <a:cs typeface="Arial-Rounded" pitchFamily="34" charset="0"/>
              </a:rPr>
              <a:t>Anh nâng dịu dàng.</a:t>
            </a:r>
            <a:endParaRPr lang="en-US" sz="2400">
              <a:latin typeface="Arial Rounded MT Bold" pitchFamily="34" charset="0"/>
              <a:ea typeface="Arial-Rounded" pitchFamily="34" charset="0"/>
              <a:cs typeface="Arial-Rounded" pitchFamily="34" charset="0"/>
            </a:endParaRPr>
          </a:p>
        </p:txBody>
      </p:sp>
      <p:sp>
        <p:nvSpPr>
          <p:cNvPr id="11" name="TextBox 10"/>
          <p:cNvSpPr txBox="1"/>
          <p:nvPr/>
        </p:nvSpPr>
        <p:spPr>
          <a:xfrm>
            <a:off x="4991925" y="589038"/>
            <a:ext cx="4228275" cy="3785603"/>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Mẹ cho quà bánh</a:t>
            </a:r>
          </a:p>
          <a:p>
            <a:pPr algn="just"/>
            <a:r>
              <a:rPr lang="en-US" sz="2400" smtClean="0">
                <a:latin typeface="Arial-Rounded" pitchFamily="34" charset="0"/>
                <a:ea typeface="Arial-Rounded" pitchFamily="34" charset="0"/>
                <a:cs typeface="Arial-Rounded" pitchFamily="34" charset="0"/>
              </a:rPr>
              <a:t>Chia em phần hơn</a:t>
            </a:r>
          </a:p>
          <a:p>
            <a:pPr algn="just"/>
            <a:r>
              <a:rPr lang="en-US" sz="2400" smtClean="0">
                <a:latin typeface="Arial-Rounded" pitchFamily="34" charset="0"/>
                <a:ea typeface="Arial-Rounded" pitchFamily="34" charset="0"/>
                <a:cs typeface="Arial-Rounded" pitchFamily="34" charset="0"/>
              </a:rPr>
              <a:t>Có đồ chơi đẹp</a:t>
            </a:r>
          </a:p>
          <a:p>
            <a:pPr algn="just"/>
            <a:r>
              <a:rPr lang="en-US" sz="2400" smtClean="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Làm anh thật khó</a:t>
            </a:r>
          </a:p>
          <a:p>
            <a:pPr algn="just"/>
            <a:r>
              <a:rPr lang="en-US" sz="2400" smtClean="0">
                <a:latin typeface="Arial-Rounded" pitchFamily="34" charset="0"/>
                <a:ea typeface="Arial-Rounded" pitchFamily="34" charset="0"/>
                <a:cs typeface="Arial-Rounded" pitchFamily="34" charset="0"/>
              </a:rPr>
              <a:t>Nhưng mà thật vui</a:t>
            </a:r>
          </a:p>
          <a:p>
            <a:pPr algn="just"/>
            <a:r>
              <a:rPr lang="en-US" sz="2400" smtClean="0">
                <a:latin typeface="Arial-Rounded" pitchFamily="34" charset="0"/>
                <a:ea typeface="Arial-Rounded" pitchFamily="34" charset="0"/>
                <a:cs typeface="Arial-Rounded" pitchFamily="34" charset="0"/>
              </a:rPr>
              <a:t>Ai yêu em bé</a:t>
            </a:r>
          </a:p>
          <a:p>
            <a:pPr algn="just"/>
            <a:r>
              <a:rPr lang="en-US" sz="2400" smtClean="0">
                <a:latin typeface="Arial-Rounded" pitchFamily="34" charset="0"/>
                <a:ea typeface="Arial-Rounded" pitchFamily="34" charset="0"/>
                <a:cs typeface="Arial-Rounded" pitchFamily="34" charset="0"/>
              </a:rPr>
              <a:t>Thì làm được thôi.</a:t>
            </a:r>
          </a:p>
          <a:p>
            <a:pPr algn="just"/>
            <a:r>
              <a:rPr lang="en-US" sz="2400">
                <a:latin typeface="Arial-Rounded" pitchFamily="34" charset="0"/>
                <a:ea typeface="Arial-Rounded" pitchFamily="34" charset="0"/>
                <a:cs typeface="Arial-Rounded" pitchFamily="34" charset="0"/>
              </a:rPr>
              <a:t> </a:t>
            </a:r>
            <a:r>
              <a:rPr lang="en-US" sz="2400" smtClean="0">
                <a:latin typeface="Arial-Rounded" pitchFamily="34" charset="0"/>
                <a:ea typeface="Arial-Rounded" pitchFamily="34" charset="0"/>
                <a:cs typeface="Arial-Rounded" pitchFamily="34" charset="0"/>
              </a:rPr>
              <a:t>    (Phan Thị Thanh Nhàn)</a:t>
            </a:r>
            <a:endParaRPr lang="en-US" sz="240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0" fill="hold"/>
                                        <p:tgtEl>
                                          <p:spTgt spid="8"/>
                                        </p:tgtEl>
                                        <p:attrNameLst>
                                          <p:attrName>ppt_x</p:attrName>
                                        </p:attrNameLst>
                                      </p:cBhvr>
                                      <p:tavLst>
                                        <p:tav tm="0">
                                          <p:val>
                                            <p:strVal val="1+#ppt_w/2"/>
                                          </p:val>
                                        </p:tav>
                                        <p:tav tm="100000">
                                          <p:val>
                                            <p:strVal val="#ppt_x"/>
                                          </p:val>
                                        </p:tav>
                                      </p:tavLst>
                                    </p:anim>
                                    <p:anim calcmode="lin" valueType="num">
                                      <p:cBhvr additive="base">
                                        <p:cTn id="8" dur="2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2750" fill="hold"/>
                                        <p:tgtEl>
                                          <p:spTgt spid="9"/>
                                        </p:tgtEl>
                                        <p:attrNameLst>
                                          <p:attrName>ppt_x</p:attrName>
                                        </p:attrNameLst>
                                      </p:cBhvr>
                                      <p:tavLst>
                                        <p:tav tm="0">
                                          <p:val>
                                            <p:strVal val="1+#ppt_w/2"/>
                                          </p:val>
                                        </p:tav>
                                        <p:tav tm="100000">
                                          <p:val>
                                            <p:strVal val="#ppt_x"/>
                                          </p:val>
                                        </p:tav>
                                      </p:tavLst>
                                    </p:anim>
                                    <p:anim calcmode="lin" valueType="num">
                                      <p:cBhvr additive="base">
                                        <p:cTn id="14" dur="27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2500" fill="hold"/>
                                        <p:tgtEl>
                                          <p:spTgt spid="10"/>
                                        </p:tgtEl>
                                        <p:attrNameLst>
                                          <p:attrName>ppt_x</p:attrName>
                                        </p:attrNameLst>
                                      </p:cBhvr>
                                      <p:tavLst>
                                        <p:tav tm="0">
                                          <p:val>
                                            <p:strVal val="1+#ppt_w/2"/>
                                          </p:val>
                                        </p:tav>
                                        <p:tav tm="100000">
                                          <p:val>
                                            <p:strVal val="#ppt_x"/>
                                          </p:val>
                                        </p:tav>
                                      </p:tavLst>
                                    </p:anim>
                                    <p:anim calcmode="lin" valueType="num">
                                      <p:cBhvr additive="base">
                                        <p:cTn id="20" dur="2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1143000" y="4007888"/>
            <a:ext cx="2514600" cy="970281"/>
          </a:xfrm>
          <a:prstGeom prst="rect">
            <a:avLst/>
          </a:prstGeom>
        </p:spPr>
      </p:pic>
      <p:sp>
        <p:nvSpPr>
          <p:cNvPr id="4" name="TextBox 3"/>
          <p:cNvSpPr txBox="1"/>
          <p:nvPr/>
        </p:nvSpPr>
        <p:spPr>
          <a:xfrm>
            <a:off x="4343400" y="4324350"/>
            <a:ext cx="3642531"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Thi đua</a:t>
            </a:r>
          </a:p>
        </p:txBody>
      </p:sp>
      <p:sp>
        <p:nvSpPr>
          <p:cNvPr id="5" name="TextBox 4"/>
          <p:cNvSpPr txBox="1"/>
          <p:nvPr/>
        </p:nvSpPr>
        <p:spPr>
          <a:xfrm>
            <a:off x="1390059" y="60884"/>
            <a:ext cx="5947064" cy="461616"/>
          </a:xfrm>
          <a:prstGeom prst="rect">
            <a:avLst/>
          </a:prstGeom>
          <a:noFill/>
        </p:spPr>
        <p:txBody>
          <a:bodyPr wrap="square" lIns="91391" tIns="45696" rIns="91391" bIns="45696" rtlCol="0">
            <a:spAutoFit/>
          </a:bodyPr>
          <a:lstStyle/>
          <a:p>
            <a:pPr algn="ctr"/>
            <a:r>
              <a:rPr lang="en-US" sz="2400" b="1" smtClean="0">
                <a:latin typeface="Arial-Rounded" pitchFamily="34" charset="0"/>
                <a:ea typeface="Arial-Rounded" pitchFamily="34" charset="0"/>
                <a:cs typeface="Arial-Rounded" pitchFamily="34" charset="0"/>
              </a:rPr>
              <a:t>Làm anh</a:t>
            </a:r>
            <a:endParaRPr lang="en-US" sz="2400" b="1">
              <a:latin typeface="Arial Rounded MT Bold" pitchFamily="34" charset="0"/>
              <a:ea typeface="Arial-Rounded" pitchFamily="34" charset="0"/>
              <a:cs typeface="Arial-Rounded" pitchFamily="34" charset="0"/>
            </a:endParaRPr>
          </a:p>
        </p:txBody>
      </p:sp>
      <p:sp>
        <p:nvSpPr>
          <p:cNvPr id="6" name="TextBox 5"/>
          <p:cNvSpPr txBox="1"/>
          <p:nvPr/>
        </p:nvSpPr>
        <p:spPr>
          <a:xfrm>
            <a:off x="1143000" y="589038"/>
            <a:ext cx="3519054" cy="3416271"/>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Làm anh khó đấy</a:t>
            </a:r>
          </a:p>
          <a:p>
            <a:pPr algn="just"/>
            <a:r>
              <a:rPr lang="en-US" sz="2400" smtClean="0">
                <a:latin typeface="Arial-Rounded" pitchFamily="34" charset="0"/>
                <a:ea typeface="Arial-Rounded" pitchFamily="34" charset="0"/>
                <a:cs typeface="Arial-Rounded" pitchFamily="34" charset="0"/>
              </a:rPr>
              <a:t>Phải đâu chuyện đùa</a:t>
            </a:r>
          </a:p>
          <a:p>
            <a:pPr algn="just"/>
            <a:r>
              <a:rPr lang="en-US" sz="2400" smtClean="0">
                <a:latin typeface="Arial-Rounded" pitchFamily="34" charset="0"/>
                <a:ea typeface="Arial-Rounded" pitchFamily="34" charset="0"/>
                <a:cs typeface="Arial-Rounded" pitchFamily="34" charset="0"/>
              </a:rPr>
              <a:t>Với em gái bé</a:t>
            </a:r>
          </a:p>
          <a:p>
            <a:pPr algn="just"/>
            <a:r>
              <a:rPr lang="en-US" sz="2400" smtClean="0">
                <a:latin typeface="Arial-Rounded" pitchFamily="34" charset="0"/>
                <a:ea typeface="Arial-Rounded" pitchFamily="34" charset="0"/>
                <a:cs typeface="Arial-Rounded" pitchFamily="34" charset="0"/>
              </a:rPr>
              <a:t>Phải “người lớn” cơ.</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Khi em bé khóc</a:t>
            </a:r>
          </a:p>
          <a:p>
            <a:pPr algn="just"/>
            <a:r>
              <a:rPr lang="en-US" sz="2400" smtClean="0">
                <a:latin typeface="Arial-Rounded" pitchFamily="34" charset="0"/>
                <a:ea typeface="Arial-Rounded" pitchFamily="34" charset="0"/>
                <a:cs typeface="Arial-Rounded" pitchFamily="34" charset="0"/>
              </a:rPr>
              <a:t>Anh phải dỗ dành</a:t>
            </a:r>
          </a:p>
          <a:p>
            <a:pPr algn="just"/>
            <a:r>
              <a:rPr lang="en-US" sz="2400" smtClean="0">
                <a:latin typeface="Arial-Rounded" pitchFamily="34" charset="0"/>
                <a:ea typeface="Arial-Rounded" pitchFamily="34" charset="0"/>
                <a:cs typeface="Arial-Rounded" pitchFamily="34" charset="0"/>
              </a:rPr>
              <a:t>Nếu em bé ngã</a:t>
            </a:r>
          </a:p>
          <a:p>
            <a:pPr algn="just"/>
            <a:r>
              <a:rPr lang="en-US" sz="2400" smtClean="0">
                <a:latin typeface="Arial-Rounded" pitchFamily="34" charset="0"/>
                <a:ea typeface="Arial-Rounded" pitchFamily="34" charset="0"/>
                <a:cs typeface="Arial-Rounded" pitchFamily="34" charset="0"/>
              </a:rPr>
              <a:t>Anh nâng dịu dàng.</a:t>
            </a:r>
            <a:endParaRPr lang="en-US" sz="2400">
              <a:latin typeface="Arial Rounded MT Bold" pitchFamily="34" charset="0"/>
              <a:ea typeface="Arial-Rounded" pitchFamily="34" charset="0"/>
              <a:cs typeface="Arial-Rounded" pitchFamily="34" charset="0"/>
            </a:endParaRPr>
          </a:p>
        </p:txBody>
      </p:sp>
      <p:sp>
        <p:nvSpPr>
          <p:cNvPr id="7" name="TextBox 6"/>
          <p:cNvSpPr txBox="1"/>
          <p:nvPr/>
        </p:nvSpPr>
        <p:spPr>
          <a:xfrm>
            <a:off x="4991925" y="589038"/>
            <a:ext cx="4228275" cy="3785603"/>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Mẹ cho quà bánh</a:t>
            </a:r>
          </a:p>
          <a:p>
            <a:pPr algn="just"/>
            <a:r>
              <a:rPr lang="en-US" sz="2400" smtClean="0">
                <a:latin typeface="Arial-Rounded" pitchFamily="34" charset="0"/>
                <a:ea typeface="Arial-Rounded" pitchFamily="34" charset="0"/>
                <a:cs typeface="Arial-Rounded" pitchFamily="34" charset="0"/>
              </a:rPr>
              <a:t>Chia em phần hơn</a:t>
            </a:r>
          </a:p>
          <a:p>
            <a:pPr algn="just"/>
            <a:r>
              <a:rPr lang="en-US" sz="2400" smtClean="0">
                <a:latin typeface="Arial-Rounded" pitchFamily="34" charset="0"/>
                <a:ea typeface="Arial-Rounded" pitchFamily="34" charset="0"/>
                <a:cs typeface="Arial-Rounded" pitchFamily="34" charset="0"/>
              </a:rPr>
              <a:t>Có đồ chơi đẹp</a:t>
            </a:r>
          </a:p>
          <a:p>
            <a:pPr algn="just"/>
            <a:r>
              <a:rPr lang="en-US" sz="2400" smtClean="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Làm anh thật khó</a:t>
            </a:r>
          </a:p>
          <a:p>
            <a:pPr algn="just"/>
            <a:r>
              <a:rPr lang="en-US" sz="2400" smtClean="0">
                <a:latin typeface="Arial-Rounded" pitchFamily="34" charset="0"/>
                <a:ea typeface="Arial-Rounded" pitchFamily="34" charset="0"/>
                <a:cs typeface="Arial-Rounded" pitchFamily="34" charset="0"/>
              </a:rPr>
              <a:t>Nhưng mà thật vui</a:t>
            </a:r>
          </a:p>
          <a:p>
            <a:pPr algn="just"/>
            <a:r>
              <a:rPr lang="en-US" sz="2400" smtClean="0">
                <a:latin typeface="Arial-Rounded" pitchFamily="34" charset="0"/>
                <a:ea typeface="Arial-Rounded" pitchFamily="34" charset="0"/>
                <a:cs typeface="Arial-Rounded" pitchFamily="34" charset="0"/>
              </a:rPr>
              <a:t>Ai yêu em bé</a:t>
            </a:r>
          </a:p>
          <a:p>
            <a:pPr algn="just"/>
            <a:r>
              <a:rPr lang="en-US" sz="2400" smtClean="0">
                <a:latin typeface="Arial-Rounded" pitchFamily="34" charset="0"/>
                <a:ea typeface="Arial-Rounded" pitchFamily="34" charset="0"/>
                <a:cs typeface="Arial-Rounded" pitchFamily="34" charset="0"/>
              </a:rPr>
              <a:t>Thì làm được thôi.</a:t>
            </a:r>
          </a:p>
          <a:p>
            <a:pPr algn="just"/>
            <a:r>
              <a:rPr lang="en-US" sz="2400">
                <a:latin typeface="Arial-Rounded" pitchFamily="34" charset="0"/>
                <a:ea typeface="Arial-Rounded" pitchFamily="34" charset="0"/>
                <a:cs typeface="Arial-Rounded" pitchFamily="34" charset="0"/>
              </a:rPr>
              <a:t> </a:t>
            </a:r>
            <a:r>
              <a:rPr lang="en-US" sz="2400" smtClean="0">
                <a:latin typeface="Arial-Rounded" pitchFamily="34" charset="0"/>
                <a:ea typeface="Arial-Rounded" pitchFamily="34" charset="0"/>
                <a:cs typeface="Arial-Rounded" pitchFamily="34" charset="0"/>
              </a:rPr>
              <a:t>    (Phan Thị Thanh Nhàn)</a:t>
            </a:r>
            <a:endParaRPr lang="en-US" sz="240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65809" y="180016"/>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3</a:t>
            </a:r>
          </a:p>
        </p:txBody>
      </p:sp>
      <p:sp>
        <p:nvSpPr>
          <p:cNvPr id="6" name="TextBox 5"/>
          <p:cNvSpPr txBox="1"/>
          <p:nvPr/>
        </p:nvSpPr>
        <p:spPr>
          <a:xfrm>
            <a:off x="692728" y="269313"/>
            <a:ext cx="7613072" cy="461616"/>
          </a:xfrm>
          <a:prstGeom prst="rect">
            <a:avLst/>
          </a:prstGeom>
          <a:noFill/>
        </p:spPr>
        <p:txBody>
          <a:bodyPr wrap="square" lIns="91391" tIns="45696" rIns="91391" bIns="45696" rtlCol="0">
            <a:spAutoFit/>
          </a:bodyPr>
          <a:lstStyle/>
          <a:p>
            <a:pPr algn="just"/>
            <a:r>
              <a:rPr lang="en-US" sz="2400" b="1" smtClean="0">
                <a:latin typeface="Arial-Rounded" pitchFamily="34" charset="0"/>
                <a:ea typeface="Arial-Rounded" pitchFamily="34" charset="0"/>
                <a:cs typeface="Arial-Rounded" pitchFamily="34" charset="0"/>
              </a:rPr>
              <a:t>Tìm tiếng cùng vần với mỗi tiếng </a:t>
            </a:r>
            <a:r>
              <a:rPr lang="en-US" sz="2400" b="1" i="1" smtClean="0">
                <a:latin typeface="Arial-Rounded" pitchFamily="34" charset="0"/>
                <a:ea typeface="Arial-Rounded" pitchFamily="34" charset="0"/>
                <a:cs typeface="Arial-Rounded" pitchFamily="34" charset="0"/>
              </a:rPr>
              <a:t>bánh, đẹp, vui </a:t>
            </a:r>
            <a:endParaRPr lang="en-US" sz="2400" b="1">
              <a:latin typeface="Arial-Rounded" pitchFamily="34" charset="0"/>
              <a:ea typeface="Arial-Rounded" pitchFamily="34" charset="0"/>
              <a:cs typeface="Arial-Rounded" pitchFamily="34" charset="0"/>
            </a:endParaRPr>
          </a:p>
        </p:txBody>
      </p:sp>
      <p:sp>
        <p:nvSpPr>
          <p:cNvPr id="3" name="Oval 2"/>
          <p:cNvSpPr/>
          <p:nvPr/>
        </p:nvSpPr>
        <p:spPr>
          <a:xfrm>
            <a:off x="637757" y="1336749"/>
            <a:ext cx="1815597" cy="93910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Arial-Rounded" pitchFamily="34" charset="0"/>
                <a:ea typeface="Arial-Rounded" pitchFamily="34" charset="0"/>
                <a:cs typeface="Arial-Rounded" pitchFamily="34" charset="0"/>
              </a:rPr>
              <a:t>bánh</a:t>
            </a:r>
            <a:endParaRPr lang="en-US" sz="3600" b="1">
              <a:latin typeface="Arial-Rounded" pitchFamily="34" charset="0"/>
              <a:ea typeface="Arial-Rounded" pitchFamily="34" charset="0"/>
              <a:cs typeface="Arial-Rounded" pitchFamily="34" charset="0"/>
            </a:endParaRPr>
          </a:p>
        </p:txBody>
      </p:sp>
      <p:sp>
        <p:nvSpPr>
          <p:cNvPr id="8" name="Oval 7"/>
          <p:cNvSpPr/>
          <p:nvPr/>
        </p:nvSpPr>
        <p:spPr>
          <a:xfrm>
            <a:off x="3612981" y="1336749"/>
            <a:ext cx="1815597" cy="93910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Rounded" pitchFamily="34" charset="0"/>
                <a:ea typeface="Arial-Rounded" pitchFamily="34" charset="0"/>
                <a:cs typeface="Arial-Rounded" pitchFamily="34" charset="0"/>
              </a:rPr>
              <a:t>đ</a:t>
            </a:r>
            <a:r>
              <a:rPr lang="en-US" sz="3600" b="1" smtClean="0">
                <a:latin typeface="Arial-Rounded" pitchFamily="34" charset="0"/>
                <a:ea typeface="Arial-Rounded" pitchFamily="34" charset="0"/>
                <a:cs typeface="Arial-Rounded" pitchFamily="34" charset="0"/>
              </a:rPr>
              <a:t>ẹp</a:t>
            </a:r>
            <a:endParaRPr lang="en-US" sz="3600" b="1">
              <a:latin typeface="Arial-Rounded" pitchFamily="34" charset="0"/>
              <a:ea typeface="Arial-Rounded" pitchFamily="34" charset="0"/>
              <a:cs typeface="Arial-Rounded" pitchFamily="34" charset="0"/>
            </a:endParaRPr>
          </a:p>
        </p:txBody>
      </p:sp>
      <p:sp>
        <p:nvSpPr>
          <p:cNvPr id="9" name="Oval 8"/>
          <p:cNvSpPr/>
          <p:nvPr/>
        </p:nvSpPr>
        <p:spPr>
          <a:xfrm>
            <a:off x="6595338" y="1347507"/>
            <a:ext cx="1815597" cy="93910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Arial-Rounded" pitchFamily="34" charset="0"/>
                <a:ea typeface="Arial-Rounded" pitchFamily="34" charset="0"/>
                <a:cs typeface="Arial-Rounded" pitchFamily="34" charset="0"/>
              </a:rPr>
              <a:t>vui</a:t>
            </a:r>
            <a:endParaRPr lang="en-US" sz="3600" b="1">
              <a:latin typeface="Arial-Rounded" pitchFamily="34" charset="0"/>
              <a:ea typeface="Arial-Rounded" pitchFamily="34" charset="0"/>
              <a:cs typeface="Arial-Rounded" pitchFamily="34" charset="0"/>
            </a:endParaRPr>
          </a:p>
        </p:txBody>
      </p:sp>
      <p:grpSp>
        <p:nvGrpSpPr>
          <p:cNvPr id="13" name="Group 12"/>
          <p:cNvGrpSpPr/>
          <p:nvPr/>
        </p:nvGrpSpPr>
        <p:grpSpPr>
          <a:xfrm>
            <a:off x="777446" y="2168380"/>
            <a:ext cx="1411804" cy="708172"/>
            <a:chOff x="777446" y="2168380"/>
            <a:chExt cx="1411804" cy="708172"/>
          </a:xfrm>
        </p:grpSpPr>
        <p:sp>
          <p:nvSpPr>
            <p:cNvPr id="4" name="Right Arrow 3"/>
            <p:cNvSpPr/>
            <p:nvPr/>
          </p:nvSpPr>
          <p:spPr>
            <a:xfrm rot="6817876">
              <a:off x="554825" y="2391001"/>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5400000">
              <a:off x="1162488" y="2503197"/>
              <a:ext cx="595976"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4627805">
              <a:off x="1815895" y="2430769"/>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3755316" y="2175853"/>
            <a:ext cx="1411804" cy="708172"/>
            <a:chOff x="777446" y="2168380"/>
            <a:chExt cx="1411804" cy="708172"/>
          </a:xfrm>
        </p:grpSpPr>
        <p:sp>
          <p:nvSpPr>
            <p:cNvPr id="15" name="Right Arrow 14"/>
            <p:cNvSpPr/>
            <p:nvPr/>
          </p:nvSpPr>
          <p:spPr>
            <a:xfrm rot="6817876">
              <a:off x="554825" y="2391001"/>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5400000">
              <a:off x="1173246" y="2503197"/>
              <a:ext cx="595976"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4627805">
              <a:off x="1815895" y="2430769"/>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6733186" y="2183326"/>
            <a:ext cx="1411804" cy="708172"/>
            <a:chOff x="777446" y="2168380"/>
            <a:chExt cx="1411804" cy="708172"/>
          </a:xfrm>
        </p:grpSpPr>
        <p:sp>
          <p:nvSpPr>
            <p:cNvPr id="19" name="Right Arrow 18"/>
            <p:cNvSpPr/>
            <p:nvPr/>
          </p:nvSpPr>
          <p:spPr>
            <a:xfrm rot="6817876">
              <a:off x="554825" y="2391001"/>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5400000">
              <a:off x="1173246" y="2503197"/>
              <a:ext cx="595976"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4627805">
              <a:off x="1815895" y="2430769"/>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p:cNvSpPr/>
          <p:nvPr/>
        </p:nvSpPr>
        <p:spPr>
          <a:xfrm rot="1414773">
            <a:off x="253240" y="2737305"/>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canh</a:t>
            </a:r>
            <a:endParaRPr lang="en-US" sz="1600">
              <a:solidFill>
                <a:schemeClr val="tx1"/>
              </a:solidFill>
              <a:latin typeface="Arial-Rounded" pitchFamily="34" charset="0"/>
              <a:ea typeface="Arial-Rounded" pitchFamily="34" charset="0"/>
              <a:cs typeface="Arial-Rounded" pitchFamily="34" charset="0"/>
            </a:endParaRPr>
          </a:p>
        </p:txBody>
      </p:sp>
      <p:sp>
        <p:nvSpPr>
          <p:cNvPr id="24" name="Rectangle 23"/>
          <p:cNvSpPr/>
          <p:nvPr/>
        </p:nvSpPr>
        <p:spPr>
          <a:xfrm>
            <a:off x="1140507" y="2875116"/>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lạnh</a:t>
            </a:r>
            <a:endParaRPr lang="en-US" sz="1600">
              <a:solidFill>
                <a:schemeClr val="tx1"/>
              </a:solidFill>
              <a:latin typeface="Arial-Rounded" pitchFamily="34" charset="0"/>
              <a:ea typeface="Arial-Rounded" pitchFamily="34" charset="0"/>
              <a:cs typeface="Arial-Rounded" pitchFamily="34" charset="0"/>
            </a:endParaRPr>
          </a:p>
        </p:txBody>
      </p:sp>
      <p:sp>
        <p:nvSpPr>
          <p:cNvPr id="25" name="Rectangle 24"/>
          <p:cNvSpPr/>
          <p:nvPr/>
        </p:nvSpPr>
        <p:spPr>
          <a:xfrm rot="20743700">
            <a:off x="1971235" y="2799920"/>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anh</a:t>
            </a:r>
            <a:endParaRPr lang="en-US" sz="1600">
              <a:solidFill>
                <a:schemeClr val="tx1"/>
              </a:solidFill>
              <a:latin typeface="Arial-Rounded" pitchFamily="34" charset="0"/>
              <a:ea typeface="Arial-Rounded" pitchFamily="34" charset="0"/>
              <a:cs typeface="Arial-Rounded" pitchFamily="34" charset="0"/>
            </a:endParaRPr>
          </a:p>
        </p:txBody>
      </p:sp>
      <p:sp>
        <p:nvSpPr>
          <p:cNvPr id="29" name="Rectangle 28"/>
          <p:cNvSpPr/>
          <p:nvPr/>
        </p:nvSpPr>
        <p:spPr>
          <a:xfrm rot="1414773">
            <a:off x="3247428" y="2748421"/>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dép</a:t>
            </a:r>
            <a:endParaRPr lang="en-US" sz="1600">
              <a:solidFill>
                <a:schemeClr val="tx1"/>
              </a:solidFill>
              <a:latin typeface="Arial-Rounded" pitchFamily="34" charset="0"/>
              <a:ea typeface="Arial-Rounded" pitchFamily="34" charset="0"/>
              <a:cs typeface="Arial-Rounded" pitchFamily="34" charset="0"/>
            </a:endParaRPr>
          </a:p>
        </p:txBody>
      </p:sp>
      <p:sp>
        <p:nvSpPr>
          <p:cNvPr id="30" name="Rectangle 29"/>
          <p:cNvSpPr/>
          <p:nvPr/>
        </p:nvSpPr>
        <p:spPr>
          <a:xfrm>
            <a:off x="4134695" y="2886232"/>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hẹp</a:t>
            </a:r>
            <a:endParaRPr lang="en-US" sz="1600">
              <a:solidFill>
                <a:schemeClr val="tx1"/>
              </a:solidFill>
              <a:latin typeface="Arial-Rounded" pitchFamily="34" charset="0"/>
              <a:ea typeface="Arial-Rounded" pitchFamily="34" charset="0"/>
              <a:cs typeface="Arial-Rounded" pitchFamily="34" charset="0"/>
            </a:endParaRPr>
          </a:p>
        </p:txBody>
      </p:sp>
      <p:sp>
        <p:nvSpPr>
          <p:cNvPr id="31" name="Rectangle 30"/>
          <p:cNvSpPr/>
          <p:nvPr/>
        </p:nvSpPr>
        <p:spPr>
          <a:xfrm rot="20743700">
            <a:off x="4965423" y="2811036"/>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ép</a:t>
            </a:r>
            <a:endParaRPr lang="en-US" sz="1600">
              <a:solidFill>
                <a:schemeClr val="tx1"/>
              </a:solidFill>
              <a:latin typeface="Arial-Rounded" pitchFamily="34" charset="0"/>
              <a:ea typeface="Arial-Rounded" pitchFamily="34" charset="0"/>
              <a:cs typeface="Arial-Rounded" pitchFamily="34" charset="0"/>
            </a:endParaRPr>
          </a:p>
        </p:txBody>
      </p:sp>
      <p:sp>
        <p:nvSpPr>
          <p:cNvPr id="32" name="Rectangle 31"/>
          <p:cNvSpPr/>
          <p:nvPr/>
        </p:nvSpPr>
        <p:spPr>
          <a:xfrm rot="1414773">
            <a:off x="6224805" y="2761113"/>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chùi</a:t>
            </a:r>
            <a:endParaRPr lang="en-US" sz="1600">
              <a:solidFill>
                <a:schemeClr val="tx1"/>
              </a:solidFill>
              <a:latin typeface="Arial-Rounded" pitchFamily="34" charset="0"/>
              <a:ea typeface="Arial-Rounded" pitchFamily="34" charset="0"/>
              <a:cs typeface="Arial-Rounded" pitchFamily="34" charset="0"/>
            </a:endParaRPr>
          </a:p>
        </p:txBody>
      </p:sp>
      <p:sp>
        <p:nvSpPr>
          <p:cNvPr id="33" name="Rectangle 32"/>
          <p:cNvSpPr/>
          <p:nvPr/>
        </p:nvSpPr>
        <p:spPr>
          <a:xfrm>
            <a:off x="7112072" y="2898924"/>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túi</a:t>
            </a:r>
            <a:endParaRPr lang="en-US" sz="1600">
              <a:solidFill>
                <a:schemeClr val="tx1"/>
              </a:solidFill>
              <a:latin typeface="Arial-Rounded" pitchFamily="34" charset="0"/>
              <a:ea typeface="Arial-Rounded" pitchFamily="34" charset="0"/>
              <a:cs typeface="Arial-Rounded" pitchFamily="34" charset="0"/>
            </a:endParaRPr>
          </a:p>
        </p:txBody>
      </p:sp>
      <p:sp>
        <p:nvSpPr>
          <p:cNvPr id="34" name="Rectangle 33"/>
          <p:cNvSpPr/>
          <p:nvPr/>
        </p:nvSpPr>
        <p:spPr>
          <a:xfrm rot="20743700">
            <a:off x="7942800" y="2823728"/>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mũi</a:t>
            </a:r>
            <a:endParaRPr lang="en-US" sz="1600">
              <a:solidFill>
                <a:schemeClr val="tx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18274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23" grpId="0" animBg="1"/>
      <p:bldP spid="24" grpId="0" animBg="1"/>
      <p:bldP spid="25" grpId="0" animBg="1"/>
      <p:bldP spid="29" grpId="0" animBg="1"/>
      <p:bldP spid="30" grpId="0" animBg="1"/>
      <p:bldP spid="31" grpId="0" animBg="1"/>
      <p:bldP spid="32" grpId="0" animBg="1"/>
      <p:bldP spid="33" grpId="0" animBg="1"/>
      <p:bldP spid="3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718</TotalTime>
  <Words>915</Words>
  <Application>Microsoft Office PowerPoint</Application>
  <PresentationFormat>On-screen Show (16:9)</PresentationFormat>
  <Paragraphs>208</Paragraphs>
  <Slides>15</Slides>
  <Notes>6</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Administrator_PC</cp:lastModifiedBy>
  <cp:revision>109</cp:revision>
  <dcterms:created xsi:type="dcterms:W3CDTF">2020-12-08T15:48:47Z</dcterms:created>
  <dcterms:modified xsi:type="dcterms:W3CDTF">2022-04-26T21:25:46Z</dcterms:modified>
</cp:coreProperties>
</file>