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57" r:id="rId3"/>
    <p:sldId id="258" r:id="rId4"/>
    <p:sldId id="259" r:id="rId5"/>
    <p:sldId id="279" r:id="rId6"/>
    <p:sldId id="278" r:id="rId7"/>
    <p:sldId id="271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BFB"/>
    <a:srgbClr val="E780F8"/>
    <a:srgbClr val="FF71FF"/>
    <a:srgbClr val="FFCCFF"/>
    <a:srgbClr val="EEC0D2"/>
    <a:srgbClr val="FFE07D"/>
    <a:srgbClr val="969696"/>
    <a:srgbClr val="EFF27E"/>
    <a:srgbClr val="F8189D"/>
    <a:srgbClr val="FF2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171" autoAdjust="0"/>
  </p:normalViewPr>
  <p:slideViewPr>
    <p:cSldViewPr>
      <p:cViewPr>
        <p:scale>
          <a:sx n="75" d="100"/>
          <a:sy n="75" d="100"/>
        </p:scale>
        <p:origin x="-1002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Cần xem nội dung sách giáo viên để hiểu ý đồ của 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uya, uây, uyp, uynh, uych, uyu, oong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uây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oong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uya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uyp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600" y="2391729"/>
            <a:ext cx="19050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uych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947347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98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15180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chỉ người thân trong gia đình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603610">
            <a:off x="738937" y="691238"/>
            <a:ext cx="1389976" cy="10424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2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nội</a:t>
            </a:r>
            <a:endParaRPr lang="en-US" sz="2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2780418" y="627908"/>
            <a:ext cx="1414272" cy="1219200"/>
          </a:xfrm>
          <a:prstGeom prst="hexag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818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nội</a:t>
            </a:r>
            <a:endParaRPr lang="en-US" sz="2000" b="1">
              <a:solidFill>
                <a:srgbClr val="F818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 rot="20773784">
            <a:off x="4904079" y="537195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FFE07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giáo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5-Point Star 6"/>
          <p:cNvSpPr/>
          <p:nvPr/>
        </p:nvSpPr>
        <p:spPr>
          <a:xfrm rot="20773784">
            <a:off x="730099" y="2102019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FFE0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trai</a:t>
            </a:r>
            <a:endParaRPr lang="en-US" sz="20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997700" y="524371"/>
            <a:ext cx="1679448" cy="1447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trai</a:t>
            </a:r>
            <a:endParaRPr lang="en-US" sz="20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789424" y="2079045"/>
            <a:ext cx="1679448" cy="1447800"/>
          </a:xfrm>
          <a:prstGeom prst="triangle">
            <a:avLst/>
          </a:prstGeom>
          <a:solidFill>
            <a:srgbClr val="F2BB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nam</a:t>
            </a:r>
            <a:endParaRPr lang="en-US" sz="20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603610">
            <a:off x="7155136" y="2313780"/>
            <a:ext cx="1389976" cy="104248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  <a:endParaRPr lang="en-US" sz="2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730904" y="3790950"/>
            <a:ext cx="1414272" cy="1219200"/>
          </a:xfrm>
          <a:prstGeom prst="hexagon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818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nữ</a:t>
            </a:r>
            <a:endParaRPr lang="en-US" sz="2000" b="1">
              <a:solidFill>
                <a:srgbClr val="F818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738441" y="3562350"/>
            <a:ext cx="1679448" cy="1447800"/>
          </a:xfrm>
          <a:prstGeom prst="triangle">
            <a:avLst/>
          </a:prstGeom>
          <a:solidFill>
            <a:srgbClr val="FFE0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gái</a:t>
            </a:r>
            <a:endParaRPr lang="en-US" sz="20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5-Point Star 6"/>
          <p:cNvSpPr/>
          <p:nvPr/>
        </p:nvSpPr>
        <p:spPr>
          <a:xfrm rot="20773784">
            <a:off x="7311709" y="3617724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EEC0D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2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ngoại</a:t>
            </a:r>
            <a:endParaRPr lang="en-US" sz="20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Heart 8"/>
          <p:cNvSpPr/>
          <p:nvPr/>
        </p:nvSpPr>
        <p:spPr>
          <a:xfrm rot="269076">
            <a:off x="4789424" y="3752850"/>
            <a:ext cx="1724152" cy="1295400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ngoại</a:t>
            </a:r>
            <a:endParaRPr lang="en-US" sz="2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Heart 16"/>
          <p:cNvSpPr/>
          <p:nvPr/>
        </p:nvSpPr>
        <p:spPr>
          <a:xfrm rot="269076">
            <a:off x="2716089" y="2144468"/>
            <a:ext cx="1724152" cy="1295400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 gái</a:t>
            </a:r>
            <a:endParaRPr lang="en-US" sz="2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1768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682" y="264096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gia đình em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53" y="971550"/>
            <a:ext cx="51339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>
          <a:xfrm>
            <a:off x="4116911" y="1333590"/>
            <a:ext cx="5027089" cy="33445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7764" y="1768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682" y="264096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1 – 2 câu về gia đình em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-228600" y="1345837"/>
            <a:ext cx="4897316" cy="33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472" y="1333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08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Tìm đọc một bài thơ hoặc một câu chuyện về gia đình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536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Nói với bạn về nội dung em đã đọc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78" y="1733550"/>
            <a:ext cx="6029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6667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4189393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24 đến trang 43</a:t>
            </a: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đi học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44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164</Words>
  <Application>Microsoft Office PowerPoint</Application>
  <PresentationFormat>On-screen Show (16:9)</PresentationFormat>
  <Paragraphs>42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170</cp:revision>
  <dcterms:created xsi:type="dcterms:W3CDTF">2020-12-08T15:48:47Z</dcterms:created>
  <dcterms:modified xsi:type="dcterms:W3CDTF">2021-01-06T02:33:28Z</dcterms:modified>
</cp:coreProperties>
</file>