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5" r:id="rId2"/>
    <p:sldId id="256" r:id="rId3"/>
    <p:sldId id="273" r:id="rId4"/>
    <p:sldId id="258" r:id="rId5"/>
    <p:sldId id="260" r:id="rId6"/>
    <p:sldId id="277" r:id="rId7"/>
    <p:sldId id="261" r:id="rId8"/>
    <p:sldId id="263" r:id="rId9"/>
    <p:sldId id="262" r:id="rId10"/>
    <p:sldId id="279" r:id="rId11"/>
    <p:sldId id="280" r:id="rId12"/>
    <p:sldId id="281" r:id="rId13"/>
    <p:sldId id="278" r:id="rId14"/>
    <p:sldId id="264" r:id="rId15"/>
    <p:sldId id="266" r:id="rId16"/>
    <p:sldId id="267" r:id="rId17"/>
    <p:sldId id="282" r:id="rId18"/>
    <p:sldId id="284" r:id="rId19"/>
    <p:sldId id="270" r:id="rId20"/>
    <p:sldId id="271" r:id="rId21"/>
    <p:sldId id="283" r:id="rId22"/>
    <p:sldId id="272" r:id="rId2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p:scale>
          <a:sx n="66" d="100"/>
          <a:sy n="66" d="100"/>
        </p:scale>
        <p:origin x="-1506"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2/17/2021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ea typeface="Aachen" pitchFamily="18" charset="0"/>
                <a:cs typeface="Arial" pitchFamily="34" charset="0"/>
              </a:rPr>
              <a:t>Phòng bệnh: </a:t>
            </a:r>
            <a:r>
              <a:rPr lang="en-US" smtClean="0">
                <a:latin typeface="Arial" pitchFamily="34" charset="0"/>
                <a:ea typeface="Aachen" pitchFamily="18" charset="0"/>
                <a:cs typeface="Arial" pitchFamily="34" charset="0"/>
              </a:rPr>
              <a:t>ngăn ngừa để không bị bệnh.</a:t>
            </a:r>
            <a:endParaRPr lang="en-US">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7" name="TextBox 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590550"/>
            <a:ext cx="4821238" cy="48212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470</Words>
  <Application>Microsoft Office PowerPoint</Application>
  <PresentationFormat>On-screen Show (16:9)</PresentationFormat>
  <Paragraphs>90</Paragraphs>
  <Slides>22</Slides>
  <Notes>5</Notes>
  <HiddenSlides>0</HiddenSlides>
  <MMClips>4</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Khởi động</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153</cp:revision>
  <dcterms:created xsi:type="dcterms:W3CDTF">2020-12-08T15:48:47Z</dcterms:created>
  <dcterms:modified xsi:type="dcterms:W3CDTF">2021-02-17T12:43:41Z</dcterms:modified>
</cp:coreProperties>
</file>