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85" r:id="rId2"/>
    <p:sldId id="256" r:id="rId3"/>
    <p:sldId id="273" r:id="rId4"/>
    <p:sldId id="258" r:id="rId5"/>
    <p:sldId id="286" r:id="rId6"/>
    <p:sldId id="260" r:id="rId7"/>
    <p:sldId id="277" r:id="rId8"/>
    <p:sldId id="261" r:id="rId9"/>
    <p:sldId id="287" r:id="rId10"/>
    <p:sldId id="288" r:id="rId11"/>
    <p:sldId id="263" r:id="rId12"/>
    <p:sldId id="278" r:id="rId13"/>
    <p:sldId id="264" r:id="rId14"/>
    <p:sldId id="291" r:id="rId15"/>
    <p:sldId id="266" r:id="rId16"/>
    <p:sldId id="267" r:id="rId17"/>
    <p:sldId id="282" r:id="rId18"/>
    <p:sldId id="284" r:id="rId19"/>
    <p:sldId id="289" r:id="rId20"/>
    <p:sldId id="271" r:id="rId21"/>
    <p:sldId id="292" r:id="rId22"/>
    <p:sldId id="272" r:id="rId23"/>
  </p:sldIdLst>
  <p:sldSz cx="9144000" cy="5143500" type="screen16x9"/>
  <p:notesSz cx="6858000" cy="9144000"/>
  <p:defaultText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EDFF"/>
    <a:srgbClr val="AFEAFF"/>
    <a:srgbClr val="FFFF01"/>
    <a:srgbClr val="FFFF37"/>
    <a:srgbClr val="F3CEF6"/>
    <a:srgbClr val="ECB2F0"/>
    <a:srgbClr val="E496EA"/>
    <a:srgbClr val="A521AF"/>
    <a:srgbClr val="D24CDC"/>
    <a:srgbClr val="DD7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281" autoAdjust="0"/>
  </p:normalViewPr>
  <p:slideViewPr>
    <p:cSldViewPr>
      <p:cViewPr>
        <p:scale>
          <a:sx n="66" d="100"/>
          <a:sy n="66" d="100"/>
        </p:scale>
        <p:origin x="-1506" y="-47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3/9/2021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302" rtl="0" eaLnBrk="1" latinLnBrk="0" hangingPunct="1">
      <a:defRPr sz="1200" kern="1200">
        <a:solidFill>
          <a:schemeClr val="tx1"/>
        </a:solidFill>
        <a:latin typeface="+mn-lt"/>
        <a:ea typeface="+mn-ea"/>
        <a:cs typeface="+mn-cs"/>
      </a:defRPr>
    </a:lvl1pPr>
    <a:lvl2pPr marL="456651" algn="l" defTabSz="913302" rtl="0" eaLnBrk="1" latinLnBrk="0" hangingPunct="1">
      <a:defRPr sz="1200" kern="1200">
        <a:solidFill>
          <a:schemeClr val="tx1"/>
        </a:solidFill>
        <a:latin typeface="+mn-lt"/>
        <a:ea typeface="+mn-ea"/>
        <a:cs typeface="+mn-cs"/>
      </a:defRPr>
    </a:lvl2pPr>
    <a:lvl3pPr marL="913302" algn="l" defTabSz="913302" rtl="0" eaLnBrk="1" latinLnBrk="0" hangingPunct="1">
      <a:defRPr sz="1200" kern="1200">
        <a:solidFill>
          <a:schemeClr val="tx1"/>
        </a:solidFill>
        <a:latin typeface="+mn-lt"/>
        <a:ea typeface="+mn-ea"/>
        <a:cs typeface="+mn-cs"/>
      </a:defRPr>
    </a:lvl3pPr>
    <a:lvl4pPr marL="1369955" algn="l" defTabSz="913302" rtl="0" eaLnBrk="1" latinLnBrk="0" hangingPunct="1">
      <a:defRPr sz="1200" kern="1200">
        <a:solidFill>
          <a:schemeClr val="tx1"/>
        </a:solidFill>
        <a:latin typeface="+mn-lt"/>
        <a:ea typeface="+mn-ea"/>
        <a:cs typeface="+mn-cs"/>
      </a:defRPr>
    </a:lvl4pPr>
    <a:lvl5pPr marL="1826606" algn="l" defTabSz="913302" rtl="0" eaLnBrk="1" latinLnBrk="0" hangingPunct="1">
      <a:defRPr sz="1200" kern="1200">
        <a:solidFill>
          <a:schemeClr val="tx1"/>
        </a:solidFill>
        <a:latin typeface="+mn-lt"/>
        <a:ea typeface="+mn-ea"/>
        <a:cs typeface="+mn-cs"/>
      </a:defRPr>
    </a:lvl5pPr>
    <a:lvl6pPr marL="2283258" algn="l" defTabSz="913302" rtl="0" eaLnBrk="1" latinLnBrk="0" hangingPunct="1">
      <a:defRPr sz="1200" kern="1200">
        <a:solidFill>
          <a:schemeClr val="tx1"/>
        </a:solidFill>
        <a:latin typeface="+mn-lt"/>
        <a:ea typeface="+mn-ea"/>
        <a:cs typeface="+mn-cs"/>
      </a:defRPr>
    </a:lvl6pPr>
    <a:lvl7pPr marL="2739910" algn="l" defTabSz="913302" rtl="0" eaLnBrk="1" latinLnBrk="0" hangingPunct="1">
      <a:defRPr sz="1200" kern="1200">
        <a:solidFill>
          <a:schemeClr val="tx1"/>
        </a:solidFill>
        <a:latin typeface="+mn-lt"/>
        <a:ea typeface="+mn-ea"/>
        <a:cs typeface="+mn-cs"/>
      </a:defRPr>
    </a:lvl7pPr>
    <a:lvl8pPr marL="3196561" algn="l" defTabSz="913302" rtl="0" eaLnBrk="1" latinLnBrk="0" hangingPunct="1">
      <a:defRPr sz="1200" kern="1200">
        <a:solidFill>
          <a:schemeClr val="tx1"/>
        </a:solidFill>
        <a:latin typeface="+mn-lt"/>
        <a:ea typeface="+mn-ea"/>
        <a:cs typeface="+mn-cs"/>
      </a:defRPr>
    </a:lvl8pPr>
    <a:lvl9pPr marL="3653212" algn="l" defTabSz="913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Giáo</a:t>
            </a:r>
            <a:r>
              <a:rPr lang="en-US" baseline="0" smtClean="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Giáo</a:t>
            </a:r>
            <a:r>
              <a:rPr lang="en-US" baseline="0" smtClean="0"/>
              <a:t> viên gọi từng cặp HS cầm sách lên. Một HS đọc, chỉ cho bạn và GV tiếng thứ nhất rồi đố bạn của mình tìm tiếng còn lại, hs  kia phải tìm ra tiếng thứ hai. GV lích chuột đúng đối tượng thì chữ mới di chuyển nhé!</a:t>
            </a:r>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19</a:t>
            </a:fld>
            <a:endParaRPr lang="en-US"/>
          </a:p>
        </p:txBody>
      </p:sp>
    </p:spTree>
    <p:extLst>
      <p:ext uri="{BB962C8B-B14F-4D97-AF65-F5344CB8AC3E}">
        <p14:creationId xmlns:p14="http://schemas.microsoft.com/office/powerpoint/2010/main" val="236544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89" indent="0" algn="ctr">
              <a:buNone/>
              <a:defRPr>
                <a:solidFill>
                  <a:schemeClr val="tx1">
                    <a:tint val="75000"/>
                  </a:schemeClr>
                </a:solidFill>
              </a:defRPr>
            </a:lvl2pPr>
            <a:lvl3pPr marL="913180" indent="0" algn="ctr">
              <a:buNone/>
              <a:defRPr>
                <a:solidFill>
                  <a:schemeClr val="tx1">
                    <a:tint val="75000"/>
                  </a:schemeClr>
                </a:solidFill>
              </a:defRPr>
            </a:lvl3pPr>
            <a:lvl4pPr marL="1369769" indent="0" algn="ctr">
              <a:buNone/>
              <a:defRPr>
                <a:solidFill>
                  <a:schemeClr val="tx1">
                    <a:tint val="75000"/>
                  </a:schemeClr>
                </a:solidFill>
              </a:defRPr>
            </a:lvl4pPr>
            <a:lvl5pPr marL="1826359" indent="0" algn="ctr">
              <a:buNone/>
              <a:defRPr>
                <a:solidFill>
                  <a:schemeClr val="tx1">
                    <a:tint val="75000"/>
                  </a:schemeClr>
                </a:solidFill>
              </a:defRPr>
            </a:lvl5pPr>
            <a:lvl6pPr marL="2282948" indent="0" algn="ctr">
              <a:buNone/>
              <a:defRPr>
                <a:solidFill>
                  <a:schemeClr val="tx1">
                    <a:tint val="75000"/>
                  </a:schemeClr>
                </a:solidFill>
              </a:defRPr>
            </a:lvl6pPr>
            <a:lvl7pPr marL="2739538" indent="0" algn="ctr">
              <a:buNone/>
              <a:defRPr>
                <a:solidFill>
                  <a:schemeClr val="tx1">
                    <a:tint val="75000"/>
                  </a:schemeClr>
                </a:solidFill>
              </a:defRPr>
            </a:lvl7pPr>
            <a:lvl8pPr marL="3196128" indent="0" algn="ctr">
              <a:buNone/>
              <a:defRPr>
                <a:solidFill>
                  <a:schemeClr val="tx1">
                    <a:tint val="75000"/>
                  </a:schemeClr>
                </a:solidFill>
              </a:defRPr>
            </a:lvl8pPr>
            <a:lvl9pPr marL="365271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89" indent="0">
              <a:buNone/>
              <a:defRPr sz="1800">
                <a:solidFill>
                  <a:schemeClr val="tx1">
                    <a:tint val="75000"/>
                  </a:schemeClr>
                </a:solidFill>
              </a:defRPr>
            </a:lvl2pPr>
            <a:lvl3pPr marL="913180" indent="0">
              <a:buNone/>
              <a:defRPr sz="1600">
                <a:solidFill>
                  <a:schemeClr val="tx1">
                    <a:tint val="75000"/>
                  </a:schemeClr>
                </a:solidFill>
              </a:defRPr>
            </a:lvl3pPr>
            <a:lvl4pPr marL="1369769" indent="0">
              <a:buNone/>
              <a:defRPr sz="1400">
                <a:solidFill>
                  <a:schemeClr val="tx1">
                    <a:tint val="75000"/>
                  </a:schemeClr>
                </a:solidFill>
              </a:defRPr>
            </a:lvl4pPr>
            <a:lvl5pPr marL="1826359" indent="0">
              <a:buNone/>
              <a:defRPr sz="1400">
                <a:solidFill>
                  <a:schemeClr val="tx1">
                    <a:tint val="75000"/>
                  </a:schemeClr>
                </a:solidFill>
              </a:defRPr>
            </a:lvl5pPr>
            <a:lvl6pPr marL="2282948" indent="0">
              <a:buNone/>
              <a:defRPr sz="1400">
                <a:solidFill>
                  <a:schemeClr val="tx1">
                    <a:tint val="75000"/>
                  </a:schemeClr>
                </a:solidFill>
              </a:defRPr>
            </a:lvl6pPr>
            <a:lvl7pPr marL="2739538" indent="0">
              <a:buNone/>
              <a:defRPr sz="1400">
                <a:solidFill>
                  <a:schemeClr val="tx1">
                    <a:tint val="75000"/>
                  </a:schemeClr>
                </a:solidFill>
              </a:defRPr>
            </a:lvl7pPr>
            <a:lvl8pPr marL="3196128" indent="0">
              <a:buNone/>
              <a:defRPr sz="1400">
                <a:solidFill>
                  <a:schemeClr val="tx1">
                    <a:tint val="75000"/>
                  </a:schemeClr>
                </a:solidFill>
              </a:defRPr>
            </a:lvl8pPr>
            <a:lvl9pPr marL="365271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3/9/2021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6589" indent="0">
              <a:buNone/>
              <a:defRPr sz="2000" b="1"/>
            </a:lvl2pPr>
            <a:lvl3pPr marL="913180" indent="0">
              <a:buNone/>
              <a:defRPr sz="1800" b="1"/>
            </a:lvl3pPr>
            <a:lvl4pPr marL="1369769" indent="0">
              <a:buNone/>
              <a:defRPr sz="1600" b="1"/>
            </a:lvl4pPr>
            <a:lvl5pPr marL="1826359" indent="0">
              <a:buNone/>
              <a:defRPr sz="1600" b="1"/>
            </a:lvl5pPr>
            <a:lvl6pPr marL="2282948" indent="0">
              <a:buNone/>
              <a:defRPr sz="1600" b="1"/>
            </a:lvl6pPr>
            <a:lvl7pPr marL="2739538" indent="0">
              <a:buNone/>
              <a:defRPr sz="1600" b="1"/>
            </a:lvl7pPr>
            <a:lvl8pPr marL="3196128" indent="0">
              <a:buNone/>
              <a:defRPr sz="1600" b="1"/>
            </a:lvl8pPr>
            <a:lvl9pPr marL="365271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3/9/2021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3/9/2021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9"/>
            <a:ext cx="3008313" cy="351829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89" indent="0">
              <a:buNone/>
              <a:defRPr sz="2800"/>
            </a:lvl2pPr>
            <a:lvl3pPr marL="913180" indent="0">
              <a:buNone/>
              <a:defRPr sz="2400"/>
            </a:lvl3pPr>
            <a:lvl4pPr marL="1369769" indent="0">
              <a:buNone/>
              <a:defRPr sz="2000"/>
            </a:lvl4pPr>
            <a:lvl5pPr marL="1826359" indent="0">
              <a:buNone/>
              <a:defRPr sz="2000"/>
            </a:lvl5pPr>
            <a:lvl6pPr marL="2282948" indent="0">
              <a:buNone/>
              <a:defRPr sz="2000"/>
            </a:lvl6pPr>
            <a:lvl7pPr marL="2739538" indent="0">
              <a:buNone/>
              <a:defRPr sz="2000"/>
            </a:lvl7pPr>
            <a:lvl8pPr marL="3196128" indent="0">
              <a:buNone/>
              <a:defRPr sz="2000"/>
            </a:lvl8pPr>
            <a:lvl9pPr marL="3652717"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6589" indent="0">
              <a:buNone/>
              <a:defRPr sz="1200"/>
            </a:lvl2pPr>
            <a:lvl3pPr marL="913180" indent="0">
              <a:buNone/>
              <a:defRPr sz="1000"/>
            </a:lvl3pPr>
            <a:lvl4pPr marL="1369769" indent="0">
              <a:buNone/>
              <a:defRPr sz="900"/>
            </a:lvl4pPr>
            <a:lvl5pPr marL="1826359" indent="0">
              <a:buNone/>
              <a:defRPr sz="900"/>
            </a:lvl5pPr>
            <a:lvl6pPr marL="2282948" indent="0">
              <a:buNone/>
              <a:defRPr sz="900"/>
            </a:lvl6pPr>
            <a:lvl7pPr marL="2739538" indent="0">
              <a:buNone/>
              <a:defRPr sz="900"/>
            </a:lvl7pPr>
            <a:lvl8pPr marL="3196128" indent="0">
              <a:buNone/>
              <a:defRPr sz="900"/>
            </a:lvl8pPr>
            <a:lvl9pPr marL="365271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17" tIns="45660" rIns="91317" bIns="4566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17" tIns="45660" rIns="91317" bIns="4566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17" tIns="45660" rIns="91317" bIns="45660" rtlCol="0" anchor="ctr"/>
          <a:lstStyle>
            <a:lvl1pPr algn="l">
              <a:defRPr sz="1200">
                <a:solidFill>
                  <a:schemeClr val="tx1">
                    <a:tint val="75000"/>
                  </a:schemeClr>
                </a:solidFill>
              </a:defRPr>
            </a:lvl1pPr>
          </a:lstStyle>
          <a:p>
            <a:fld id="{4CEF851F-4C9B-4ED8-A706-7687066F5A2C}" type="datetimeFigureOut">
              <a:rPr lang="en-US" smtClean="0"/>
              <a:t>3/9/2021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17" tIns="45660" rIns="91317" bIns="4566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17" tIns="45660" rIns="91317" bIns="45660"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80" rtl="0" eaLnBrk="1" latinLnBrk="0" hangingPunct="1">
        <a:spcBef>
          <a:spcPct val="0"/>
        </a:spcBef>
        <a:buNone/>
        <a:defRPr sz="4400" kern="1200">
          <a:solidFill>
            <a:schemeClr val="tx1"/>
          </a:solidFill>
          <a:latin typeface="+mj-lt"/>
          <a:ea typeface="+mj-ea"/>
          <a:cs typeface="+mj-cs"/>
        </a:defRPr>
      </a:lvl1pPr>
    </p:titleStyle>
    <p:bodyStyle>
      <a:lvl1pPr marL="342442" indent="-342442" algn="l" defTabSz="913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58" indent="-285369" algn="l" defTabSz="913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74" indent="-228296" algn="l" defTabSz="913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6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54"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24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23"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12" indent="-228296" algn="l" defTabSz="913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0" rtl="0" eaLnBrk="1" latinLnBrk="0" hangingPunct="1">
        <a:defRPr sz="1800" kern="1200">
          <a:solidFill>
            <a:schemeClr val="tx1"/>
          </a:solidFill>
          <a:latin typeface="+mn-lt"/>
          <a:ea typeface="+mn-ea"/>
          <a:cs typeface="+mn-cs"/>
        </a:defRPr>
      </a:lvl1pPr>
      <a:lvl2pPr marL="456589" algn="l" defTabSz="913180" rtl="0" eaLnBrk="1" latinLnBrk="0" hangingPunct="1">
        <a:defRPr sz="1800" kern="1200">
          <a:solidFill>
            <a:schemeClr val="tx1"/>
          </a:solidFill>
          <a:latin typeface="+mn-lt"/>
          <a:ea typeface="+mn-ea"/>
          <a:cs typeface="+mn-cs"/>
        </a:defRPr>
      </a:lvl2pPr>
      <a:lvl3pPr marL="913180" algn="l" defTabSz="913180" rtl="0" eaLnBrk="1" latinLnBrk="0" hangingPunct="1">
        <a:defRPr sz="1800" kern="1200">
          <a:solidFill>
            <a:schemeClr val="tx1"/>
          </a:solidFill>
          <a:latin typeface="+mn-lt"/>
          <a:ea typeface="+mn-ea"/>
          <a:cs typeface="+mn-cs"/>
        </a:defRPr>
      </a:lvl3pPr>
      <a:lvl4pPr marL="1369769" algn="l" defTabSz="913180" rtl="0" eaLnBrk="1" latinLnBrk="0" hangingPunct="1">
        <a:defRPr sz="1800" kern="1200">
          <a:solidFill>
            <a:schemeClr val="tx1"/>
          </a:solidFill>
          <a:latin typeface="+mn-lt"/>
          <a:ea typeface="+mn-ea"/>
          <a:cs typeface="+mn-cs"/>
        </a:defRPr>
      </a:lvl4pPr>
      <a:lvl5pPr marL="1826359" algn="l" defTabSz="913180" rtl="0" eaLnBrk="1" latinLnBrk="0" hangingPunct="1">
        <a:defRPr sz="1800" kern="1200">
          <a:solidFill>
            <a:schemeClr val="tx1"/>
          </a:solidFill>
          <a:latin typeface="+mn-lt"/>
          <a:ea typeface="+mn-ea"/>
          <a:cs typeface="+mn-cs"/>
        </a:defRPr>
      </a:lvl5pPr>
      <a:lvl6pPr marL="2282948" algn="l" defTabSz="913180" rtl="0" eaLnBrk="1" latinLnBrk="0" hangingPunct="1">
        <a:defRPr sz="1800" kern="1200">
          <a:solidFill>
            <a:schemeClr val="tx1"/>
          </a:solidFill>
          <a:latin typeface="+mn-lt"/>
          <a:ea typeface="+mn-ea"/>
          <a:cs typeface="+mn-cs"/>
        </a:defRPr>
      </a:lvl6pPr>
      <a:lvl7pPr marL="2739538" algn="l" defTabSz="913180" rtl="0" eaLnBrk="1" latinLnBrk="0" hangingPunct="1">
        <a:defRPr sz="1800" kern="1200">
          <a:solidFill>
            <a:schemeClr val="tx1"/>
          </a:solidFill>
          <a:latin typeface="+mn-lt"/>
          <a:ea typeface="+mn-ea"/>
          <a:cs typeface="+mn-cs"/>
        </a:defRPr>
      </a:lvl7pPr>
      <a:lvl8pPr marL="3196128" algn="l" defTabSz="913180" rtl="0" eaLnBrk="1" latinLnBrk="0" hangingPunct="1">
        <a:defRPr sz="1800" kern="1200">
          <a:solidFill>
            <a:schemeClr val="tx1"/>
          </a:solidFill>
          <a:latin typeface="+mn-lt"/>
          <a:ea typeface="+mn-ea"/>
          <a:cs typeface="+mn-cs"/>
        </a:defRPr>
      </a:lvl8pPr>
      <a:lvl9pPr marL="3652717" algn="l" defTabSz="913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ời Chào Của Em ♫ Nhạc Thiếu Nhi hay ❀.mp4">
            <a:hlinkClick r:id="" action="ppaction://media"/>
          </p:cNvPr>
          <p:cNvPicPr>
            <a:picLocks noGrp="1" noChangeAspect="1"/>
          </p:cNvPicPr>
          <p:nvPr>
            <p:ph idx="1"/>
            <a:videoFile r:link="rId1"/>
            <p:extLst>
              <p:ext uri="{DAA4B4D4-6D71-4841-9C94-3DE7FCFB9230}">
                <p14:media xmlns:p14="http://schemas.microsoft.com/office/powerpoint/2010/main" r:embed="rId2">
                  <p14:trim st="42875.0976"/>
                </p14:media>
              </p:ext>
            </p:extLst>
          </p:nvPr>
        </p:nvPicPr>
        <p:blipFill>
          <a:blip r:embed="rId4"/>
          <a:stretch>
            <a:fillRect/>
          </a:stretch>
        </p:blipFill>
        <p:spPr>
          <a:xfrm>
            <a:off x="0" y="0"/>
            <a:ext cx="9144268" cy="5143500"/>
          </a:xfrm>
        </p:spPr>
      </p:pic>
      <p:sp>
        <p:nvSpPr>
          <p:cNvPr id="2" name="Title 1"/>
          <p:cNvSpPr>
            <a:spLocks noGrp="1"/>
          </p:cNvSpPr>
          <p:nvPr>
            <p:ph type="title"/>
          </p:nvPr>
        </p:nvSpPr>
        <p:spPr>
          <a:xfrm>
            <a:off x="25400" y="209550"/>
            <a:ext cx="2362200" cy="857250"/>
          </a:xfrm>
        </p:spPr>
        <p:txBody>
          <a:bodyPr>
            <a:normAutofit fontScale="90000"/>
          </a:bodyPr>
          <a:lstStyle/>
          <a:p>
            <a:r>
              <a:rPr lang="en-US" b="1" smtClean="0">
                <a:solidFill>
                  <a:srgbClr val="FF0000"/>
                </a:solidFill>
                <a:latin typeface="Arial" pitchFamily="34" charset="0"/>
                <a:cs typeface="Arial" pitchFamily="34" charset="0"/>
              </a:rPr>
              <a:t>Khởi động</a:t>
            </a:r>
            <a:endParaRPr lang="en-US"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739278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143000" y="895350"/>
            <a:ext cx="6781800" cy="2980603"/>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3600" b="1" smtClean="0">
                <a:solidFill>
                  <a:schemeClr val="tx1"/>
                </a:solidFill>
                <a:latin typeface="Arial" pitchFamily="34" charset="0"/>
                <a:ea typeface="Arial-Rounded" pitchFamily="34" charset="0"/>
                <a:cs typeface="Arial" pitchFamily="34" charset="0"/>
              </a:rPr>
              <a:t>Học sinh đọc thầm</a:t>
            </a:r>
          </a:p>
          <a:p>
            <a:pPr algn="ctr"/>
            <a:r>
              <a:rPr lang="en-US" sz="3600" b="1" smtClean="0">
                <a:solidFill>
                  <a:schemeClr val="tx1"/>
                </a:solidFill>
                <a:latin typeface="Arial" pitchFamily="34" charset="0"/>
                <a:ea typeface="Arial-Rounded" pitchFamily="34" charset="0"/>
                <a:cs typeface="Arial" pitchFamily="34" charset="0"/>
              </a:rPr>
              <a:t>Và tìm từ khó hiểu trong bài</a:t>
            </a:r>
            <a:endParaRPr lang="en-US" sz="3600" b="1">
              <a:solidFill>
                <a:schemeClr val="tx1"/>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425759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437122"/>
            <a:ext cx="4419600" cy="707777"/>
          </a:xfrm>
          <a:prstGeom prst="rect">
            <a:avLst/>
          </a:prstGeom>
          <a:solidFill>
            <a:srgbClr val="B9EDFF"/>
          </a:solidFill>
        </p:spPr>
        <p:txBody>
          <a:bodyPr wrap="square" lIns="91330" tIns="45666" rIns="91330" bIns="45666" rtlCol="0">
            <a:spAutoFit/>
          </a:bodyPr>
          <a:lstStyle/>
          <a:p>
            <a:pPr algn="ctr"/>
            <a:r>
              <a:rPr lang="en-US" sz="4000" b="1" smtClean="0">
                <a:latin typeface="Arial" pitchFamily="34" charset="0"/>
                <a:ea typeface="Arial-Rounded" pitchFamily="34" charset="0"/>
                <a:cs typeface="Arial" pitchFamily="34" charset="0"/>
              </a:rPr>
              <a:t>Giải nghĩa từ</a:t>
            </a:r>
            <a:endParaRPr lang="en-US" sz="4000" b="1">
              <a:latin typeface="Arial" pitchFamily="34" charset="0"/>
              <a:ea typeface="Arial-Rounded" pitchFamily="34" charset="0"/>
              <a:cs typeface="Arial" pitchFamily="34" charset="0"/>
            </a:endParaRPr>
          </a:p>
        </p:txBody>
      </p:sp>
      <p:sp>
        <p:nvSpPr>
          <p:cNvPr id="17" name="Title 1"/>
          <p:cNvSpPr>
            <a:spLocks noGrp="1"/>
          </p:cNvSpPr>
          <p:nvPr>
            <p:ph type="title"/>
          </p:nvPr>
        </p:nvSpPr>
        <p:spPr>
          <a:xfrm>
            <a:off x="381000" y="1200150"/>
            <a:ext cx="8458200" cy="1828800"/>
          </a:xfrm>
        </p:spPr>
        <p:txBody>
          <a:bodyPr>
            <a:normAutofit/>
          </a:bodyPr>
          <a:lstStyle/>
          <a:p>
            <a:pPr algn="l"/>
            <a:r>
              <a:rPr lang="en-US" b="1" smtClean="0">
                <a:solidFill>
                  <a:srgbClr val="FF0000"/>
                </a:solidFill>
                <a:latin typeface="Arial" pitchFamily="34" charset="0"/>
                <a:cs typeface="Arial" pitchFamily="34" charset="0"/>
              </a:rPr>
              <a:t>Chân thành</a:t>
            </a:r>
            <a:r>
              <a:rPr lang="en-US" smtClean="0">
                <a:latin typeface="Arial" pitchFamily="34" charset="0"/>
                <a:cs typeface="Arial" pitchFamily="34" charset="0"/>
              </a:rPr>
              <a:t>: rất thành thật, xuất phát từ đáy lòng.</a:t>
            </a:r>
            <a:endParaRPr lang="en-US">
              <a:latin typeface="Arial" pitchFamily="34" charset="0"/>
              <a:cs typeface="Arial" pitchFamily="34" charset="0"/>
            </a:endParaRPr>
          </a:p>
        </p:txBody>
      </p:sp>
      <p:sp>
        <p:nvSpPr>
          <p:cNvPr id="18" name="Title 1"/>
          <p:cNvSpPr txBox="1">
            <a:spLocks/>
          </p:cNvSpPr>
          <p:nvPr/>
        </p:nvSpPr>
        <p:spPr>
          <a:xfrm>
            <a:off x="381000" y="2876550"/>
            <a:ext cx="8458200" cy="182880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b="1" smtClean="0">
                <a:solidFill>
                  <a:srgbClr val="FF0000"/>
                </a:solidFill>
                <a:latin typeface="Arial" pitchFamily="34" charset="0"/>
                <a:cs typeface="Arial" pitchFamily="34" charset="0"/>
              </a:rPr>
              <a:t>Cởi mở</a:t>
            </a:r>
            <a:r>
              <a:rPr lang="en-US" smtClean="0">
                <a:latin typeface="Arial" pitchFamily="34" charset="0"/>
                <a:cs typeface="Arial" pitchFamily="34" charset="0"/>
              </a:rPr>
              <a:t>: dễ bày tỏ suy nghĩ, tình cảm.</a:t>
            </a:r>
            <a:endParaRPr lang="en-US">
              <a:latin typeface="Arial" pitchFamily="34" charset="0"/>
              <a:cs typeface="Arial" pitchFamily="34" charset="0"/>
            </a:endParaRPr>
          </a:p>
        </p:txBody>
      </p:sp>
    </p:spTree>
    <p:extLst>
      <p:ext uri="{BB962C8B-B14F-4D97-AF65-F5344CB8AC3E}">
        <p14:creationId xmlns:p14="http://schemas.microsoft.com/office/powerpoint/2010/main" val="9826429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36769" y="-19050"/>
            <a:ext cx="8207231" cy="4771507"/>
            <a:chOff x="1371600" y="743010"/>
            <a:chExt cx="6934200" cy="4771507"/>
          </a:xfrm>
        </p:grpSpPr>
        <p:sp>
          <p:nvSpPr>
            <p:cNvPr id="8" name="TextBox 7"/>
            <p:cNvSpPr txBox="1"/>
            <p:nvPr/>
          </p:nvSpPr>
          <p:spPr>
            <a:xfrm>
              <a:off x="1371600" y="743010"/>
              <a:ext cx="5947064" cy="646210"/>
            </a:xfrm>
            <a:prstGeom prst="rect">
              <a:avLst/>
            </a:prstGeom>
            <a:noFill/>
          </p:spPr>
          <p:txBody>
            <a:bodyPr wrap="square" lIns="91317" tIns="45660" rIns="91317" bIns="45660" rtlCol="0">
              <a:spAutoFit/>
            </a:bodyPr>
            <a:lstStyle/>
            <a:p>
              <a:pPr algn="ctr"/>
              <a:r>
                <a:rPr lang="en-US" sz="3600" b="1" smtClean="0">
                  <a:latin typeface="Arial" pitchFamily="34" charset="0"/>
                  <a:ea typeface="Arial-Rounded" pitchFamily="34" charset="0"/>
                  <a:cs typeface="Arial" pitchFamily="34" charset="0"/>
                </a:rPr>
                <a:t>Lời chào</a:t>
              </a:r>
              <a:endParaRPr lang="en-US" sz="3600" b="1">
                <a:latin typeface="Arial" pitchFamily="34" charset="0"/>
                <a:ea typeface="Arial-Rounded" pitchFamily="34" charset="0"/>
                <a:cs typeface="Arial" pitchFamily="34" charset="0"/>
              </a:endParaRPr>
            </a:p>
          </p:txBody>
        </p:sp>
        <p:sp>
          <p:nvSpPr>
            <p:cNvPr id="11" name="TextBox 10"/>
            <p:cNvSpPr txBox="1"/>
            <p:nvPr/>
          </p:nvSpPr>
          <p:spPr>
            <a:xfrm>
              <a:off x="1483592" y="1370266"/>
              <a:ext cx="3519054" cy="1815761"/>
            </a:xfrm>
            <a:prstGeom prst="rect">
              <a:avLst/>
            </a:prstGeom>
            <a:noFill/>
          </p:spPr>
          <p:txBody>
            <a:bodyPr wrap="square" lIns="91317" tIns="45660" rIns="91317" bIns="45660" rtlCol="0">
              <a:spAutoFit/>
            </a:bodyPr>
            <a:lstStyle/>
            <a:p>
              <a:pPr algn="just"/>
              <a:r>
                <a:rPr lang="en-US" sz="2800" smtClean="0">
                  <a:latin typeface="Arial" pitchFamily="34" charset="0"/>
                  <a:ea typeface="Arial-Rounded" pitchFamily="34" charset="0"/>
                  <a:cs typeface="Arial" pitchFamily="34" charset="0"/>
                </a:rPr>
                <a:t>Đi đến nơi nào</a:t>
              </a:r>
            </a:p>
            <a:p>
              <a:pPr algn="just"/>
              <a:r>
                <a:rPr lang="en-US" sz="2800" smtClean="0">
                  <a:latin typeface="Arial" pitchFamily="34" charset="0"/>
                  <a:ea typeface="Arial-Rounded" pitchFamily="34" charset="0"/>
                  <a:cs typeface="Arial" pitchFamily="34" charset="0"/>
                </a:rPr>
                <a:t>Lời chào đi trước</a:t>
              </a:r>
            </a:p>
            <a:p>
              <a:pPr algn="just"/>
              <a:r>
                <a:rPr lang="en-US" sz="2800" smtClean="0">
                  <a:latin typeface="Arial" pitchFamily="34" charset="0"/>
                  <a:ea typeface="Arial-Rounded" pitchFamily="34" charset="0"/>
                  <a:cs typeface="Arial" pitchFamily="34" charset="0"/>
                </a:rPr>
                <a:t>Lời chào dẫn bước</a:t>
              </a:r>
            </a:p>
            <a:p>
              <a:pPr algn="just"/>
              <a:r>
                <a:rPr lang="en-US" sz="2800" smtClean="0">
                  <a:latin typeface="Arial" pitchFamily="34" charset="0"/>
                  <a:ea typeface="Arial-Rounded" pitchFamily="34" charset="0"/>
                  <a:cs typeface="Arial" pitchFamily="34" charset="0"/>
                </a:rPr>
                <a:t>Chẳng sợ lạc nhà</a:t>
              </a:r>
              <a:endParaRPr lang="en-US" sz="2800">
                <a:latin typeface="Arial" pitchFamily="34" charset="0"/>
                <a:ea typeface="Arial-Rounded" pitchFamily="34" charset="0"/>
                <a:cs typeface="Arial" pitchFamily="34" charset="0"/>
              </a:endParaRPr>
            </a:p>
          </p:txBody>
        </p:sp>
        <p:sp>
          <p:nvSpPr>
            <p:cNvPr id="12" name="TextBox 11"/>
            <p:cNvSpPr txBox="1"/>
            <p:nvPr/>
          </p:nvSpPr>
          <p:spPr>
            <a:xfrm>
              <a:off x="1483592" y="3253355"/>
              <a:ext cx="3519054" cy="1815761"/>
            </a:xfrm>
            <a:prstGeom prst="rect">
              <a:avLst/>
            </a:prstGeom>
            <a:noFill/>
          </p:spPr>
          <p:txBody>
            <a:bodyPr wrap="square" lIns="91317" tIns="45660" rIns="91317" bIns="45660" rtlCol="0">
              <a:spAutoFit/>
            </a:bodyPr>
            <a:lstStyle/>
            <a:p>
              <a:pPr algn="just"/>
              <a:r>
                <a:rPr lang="en-US" sz="2800" smtClean="0">
                  <a:latin typeface="Arial" pitchFamily="34" charset="0"/>
                  <a:ea typeface="Arial-Rounded" pitchFamily="34" charset="0"/>
                  <a:cs typeface="Arial" pitchFamily="34" charset="0"/>
                </a:rPr>
                <a:t>Lời chào kết bạn</a:t>
              </a:r>
            </a:p>
            <a:p>
              <a:pPr algn="just"/>
              <a:r>
                <a:rPr lang="en-US" sz="2800" smtClean="0">
                  <a:latin typeface="Arial" pitchFamily="34" charset="0"/>
                  <a:ea typeface="Arial-Rounded" pitchFamily="34" charset="0"/>
                  <a:cs typeface="Arial" pitchFamily="34" charset="0"/>
                </a:rPr>
                <a:t>Con đường bớt xa</a:t>
              </a:r>
            </a:p>
            <a:p>
              <a:pPr algn="just"/>
              <a:r>
                <a:rPr lang="en-US" sz="2800" smtClean="0">
                  <a:latin typeface="Arial" pitchFamily="34" charset="0"/>
                  <a:ea typeface="Arial-Rounded" pitchFamily="34" charset="0"/>
                  <a:cs typeface="Arial" pitchFamily="34" charset="0"/>
                </a:rPr>
                <a:t>Lời chào là hoa</a:t>
              </a:r>
            </a:p>
            <a:p>
              <a:pPr algn="just"/>
              <a:r>
                <a:rPr lang="en-US" sz="2800" smtClean="0">
                  <a:latin typeface="Arial" pitchFamily="34" charset="0"/>
                  <a:ea typeface="Arial-Rounded" pitchFamily="34" charset="0"/>
                  <a:cs typeface="Arial" pitchFamily="34" charset="0"/>
                </a:rPr>
                <a:t>Nở từ lòng tốt</a:t>
              </a:r>
              <a:endParaRPr lang="en-US" sz="2800">
                <a:latin typeface="Arial" pitchFamily="34" charset="0"/>
                <a:ea typeface="Arial-Rounded" pitchFamily="34" charset="0"/>
                <a:cs typeface="Arial" pitchFamily="34" charset="0"/>
              </a:endParaRPr>
            </a:p>
          </p:txBody>
        </p:sp>
        <p:sp>
          <p:nvSpPr>
            <p:cNvPr id="13" name="TextBox 12"/>
            <p:cNvSpPr txBox="1"/>
            <p:nvPr/>
          </p:nvSpPr>
          <p:spPr>
            <a:xfrm>
              <a:off x="4786746" y="1370266"/>
              <a:ext cx="3519054" cy="1815761"/>
            </a:xfrm>
            <a:prstGeom prst="rect">
              <a:avLst/>
            </a:prstGeom>
            <a:noFill/>
          </p:spPr>
          <p:txBody>
            <a:bodyPr wrap="square" lIns="91317" tIns="45660" rIns="91317" bIns="45660" rtlCol="0">
              <a:spAutoFit/>
            </a:bodyPr>
            <a:lstStyle/>
            <a:p>
              <a:pPr algn="just"/>
              <a:r>
                <a:rPr lang="en-US" sz="2800" smtClean="0">
                  <a:latin typeface="Arial" pitchFamily="34" charset="0"/>
                  <a:ea typeface="Arial-Rounded" pitchFamily="34" charset="0"/>
                  <a:cs typeface="Arial" pitchFamily="34" charset="0"/>
                </a:rPr>
                <a:t>Là cơn gió mát</a:t>
              </a:r>
            </a:p>
            <a:p>
              <a:pPr algn="just"/>
              <a:r>
                <a:rPr lang="en-US" sz="2800">
                  <a:latin typeface="Arial" pitchFamily="34" charset="0"/>
                  <a:ea typeface="Arial-Rounded" pitchFamily="34" charset="0"/>
                  <a:cs typeface="Arial" pitchFamily="34" charset="0"/>
                </a:rPr>
                <a:t>Buổi </a:t>
              </a:r>
              <a:r>
                <a:rPr lang="en-US" sz="2800" smtClean="0">
                  <a:latin typeface="Arial" pitchFamily="34" charset="0"/>
                  <a:ea typeface="Arial-Rounded" pitchFamily="34" charset="0"/>
                  <a:cs typeface="Arial" pitchFamily="34" charset="0"/>
                </a:rPr>
                <a:t>sáng đầu ngày</a:t>
              </a:r>
            </a:p>
            <a:p>
              <a:pPr algn="just"/>
              <a:r>
                <a:rPr lang="en-US" sz="2800" smtClean="0">
                  <a:latin typeface="Arial" pitchFamily="34" charset="0"/>
                  <a:ea typeface="Arial-Rounded" pitchFamily="34" charset="0"/>
                  <a:cs typeface="Arial" pitchFamily="34" charset="0"/>
                </a:rPr>
                <a:t>Như một bàn tay</a:t>
              </a:r>
            </a:p>
            <a:p>
              <a:pPr algn="just"/>
              <a:r>
                <a:rPr lang="en-US" sz="2800" smtClean="0">
                  <a:latin typeface="Arial" pitchFamily="34" charset="0"/>
                  <a:ea typeface="Arial-Rounded" pitchFamily="34" charset="0"/>
                  <a:cs typeface="Arial" pitchFamily="34" charset="0"/>
                </a:rPr>
                <a:t>Chân thành cởi mở</a:t>
              </a:r>
              <a:endParaRPr lang="en-US" sz="2800">
                <a:latin typeface="Arial" pitchFamily="34" charset="0"/>
                <a:ea typeface="Arial-Rounded" pitchFamily="34" charset="0"/>
                <a:cs typeface="Arial" pitchFamily="34" charset="0"/>
              </a:endParaRPr>
            </a:p>
          </p:txBody>
        </p:sp>
        <p:sp>
          <p:nvSpPr>
            <p:cNvPr id="14" name="TextBox 13"/>
            <p:cNvSpPr txBox="1"/>
            <p:nvPr/>
          </p:nvSpPr>
          <p:spPr>
            <a:xfrm>
              <a:off x="4786746" y="3267869"/>
              <a:ext cx="3519054" cy="2246648"/>
            </a:xfrm>
            <a:prstGeom prst="rect">
              <a:avLst/>
            </a:prstGeom>
            <a:noFill/>
          </p:spPr>
          <p:txBody>
            <a:bodyPr wrap="square" lIns="91317" tIns="45660" rIns="91317" bIns="45660" rtlCol="0">
              <a:spAutoFit/>
            </a:bodyPr>
            <a:lstStyle/>
            <a:p>
              <a:pPr algn="just"/>
              <a:r>
                <a:rPr lang="en-US" sz="2800" smtClean="0">
                  <a:latin typeface="Arial" pitchFamily="34" charset="0"/>
                  <a:ea typeface="Arial-Rounded" pitchFamily="34" charset="0"/>
                  <a:cs typeface="Arial" pitchFamily="34" charset="0"/>
                </a:rPr>
                <a:t>Ai ai cũng có</a:t>
              </a:r>
            </a:p>
            <a:p>
              <a:pPr algn="just"/>
              <a:r>
                <a:rPr lang="en-US" sz="2800" smtClean="0">
                  <a:latin typeface="Arial" pitchFamily="34" charset="0"/>
                  <a:ea typeface="Arial-Rounded" pitchFamily="34" charset="0"/>
                  <a:cs typeface="Arial" pitchFamily="34" charset="0"/>
                </a:rPr>
                <a:t>Chẳng nặng là bao</a:t>
              </a:r>
            </a:p>
            <a:p>
              <a:pPr algn="just"/>
              <a:r>
                <a:rPr lang="en-US" sz="2800" smtClean="0">
                  <a:latin typeface="Arial" pitchFamily="34" charset="0"/>
                  <a:ea typeface="Arial-Rounded" pitchFamily="34" charset="0"/>
                  <a:cs typeface="Arial" pitchFamily="34" charset="0"/>
                </a:rPr>
                <a:t>Bạn ơi đi đâu</a:t>
              </a:r>
            </a:p>
            <a:p>
              <a:pPr algn="just"/>
              <a:r>
                <a:rPr lang="en-US" sz="2800" smtClean="0">
                  <a:latin typeface="Arial" pitchFamily="34" charset="0"/>
                  <a:ea typeface="Arial-Rounded" pitchFamily="34" charset="0"/>
                  <a:cs typeface="Arial" pitchFamily="34" charset="0"/>
                </a:rPr>
                <a:t>Nhớ mang đi nhé.</a:t>
              </a:r>
            </a:p>
            <a:p>
              <a:pPr algn="just"/>
              <a:r>
                <a:rPr lang="en-US" sz="2800" smtClean="0">
                  <a:latin typeface="Arial" pitchFamily="34" charset="0"/>
                  <a:ea typeface="Arial-Rounded" pitchFamily="34" charset="0"/>
                  <a:cs typeface="Arial" pitchFamily="34" charset="0"/>
                </a:rPr>
                <a:t>      (Nguyễn Hoàng Sơn)</a:t>
              </a:r>
              <a:endParaRPr lang="en-US" sz="2800">
                <a:latin typeface="Arial" pitchFamily="34" charset="0"/>
                <a:ea typeface="Arial-Rounded" pitchFamily="34" charset="0"/>
                <a:cs typeface="Arial" pitchFamily="34" charset="0"/>
              </a:endParaRPr>
            </a:p>
          </p:txBody>
        </p:sp>
      </p:grpSp>
      <p:sp>
        <p:nvSpPr>
          <p:cNvPr id="9" name="TextBox 8"/>
          <p:cNvSpPr txBox="1"/>
          <p:nvPr/>
        </p:nvSpPr>
        <p:spPr>
          <a:xfrm>
            <a:off x="14514" y="4425484"/>
            <a:ext cx="5234429"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theo nhóm</a:t>
            </a:r>
          </a:p>
        </p:txBody>
      </p:sp>
      <p:sp>
        <p:nvSpPr>
          <p:cNvPr id="10" name="TextBox 9"/>
          <p:cNvSpPr txBox="1"/>
          <p:nvPr/>
        </p:nvSpPr>
        <p:spPr>
          <a:xfrm>
            <a:off x="14514" y="4425484"/>
            <a:ext cx="5234429"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Đọc toàn bài</a:t>
            </a:r>
          </a:p>
        </p:txBody>
      </p:sp>
    </p:spTree>
    <p:extLst>
      <p:ext uri="{BB962C8B-B14F-4D97-AF65-F5344CB8AC3E}">
        <p14:creationId xmlns:p14="http://schemas.microsoft.com/office/powerpoint/2010/main" val="348074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457200" y="4298686"/>
            <a:ext cx="1828800" cy="705659"/>
          </a:xfrm>
          <a:prstGeom prst="rect">
            <a:avLst/>
          </a:prstGeom>
        </p:spPr>
      </p:pic>
      <p:sp>
        <p:nvSpPr>
          <p:cNvPr id="4" name="TextBox 3"/>
          <p:cNvSpPr txBox="1"/>
          <p:nvPr/>
        </p:nvSpPr>
        <p:spPr>
          <a:xfrm>
            <a:off x="2522135" y="4426742"/>
            <a:ext cx="2888066"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Thi đua</a:t>
            </a:r>
          </a:p>
        </p:txBody>
      </p:sp>
      <p:grpSp>
        <p:nvGrpSpPr>
          <p:cNvPr id="8" name="Group 7"/>
          <p:cNvGrpSpPr/>
          <p:nvPr/>
        </p:nvGrpSpPr>
        <p:grpSpPr>
          <a:xfrm>
            <a:off x="936769" y="-19050"/>
            <a:ext cx="8207231" cy="4771507"/>
            <a:chOff x="1371600" y="743010"/>
            <a:chExt cx="6934200" cy="4771507"/>
          </a:xfrm>
        </p:grpSpPr>
        <p:sp>
          <p:nvSpPr>
            <p:cNvPr id="9" name="TextBox 8"/>
            <p:cNvSpPr txBox="1"/>
            <p:nvPr/>
          </p:nvSpPr>
          <p:spPr>
            <a:xfrm>
              <a:off x="1371600" y="743010"/>
              <a:ext cx="5947064" cy="646210"/>
            </a:xfrm>
            <a:prstGeom prst="rect">
              <a:avLst/>
            </a:prstGeom>
            <a:noFill/>
          </p:spPr>
          <p:txBody>
            <a:bodyPr wrap="square" lIns="91317" tIns="45660" rIns="91317" bIns="45660" rtlCol="0">
              <a:spAutoFit/>
            </a:bodyPr>
            <a:lstStyle/>
            <a:p>
              <a:pPr algn="ctr"/>
              <a:r>
                <a:rPr lang="en-US" sz="3600" b="1" smtClean="0">
                  <a:latin typeface="Arial" pitchFamily="34" charset="0"/>
                  <a:ea typeface="Arial-Rounded" pitchFamily="34" charset="0"/>
                  <a:cs typeface="Arial" pitchFamily="34" charset="0"/>
                </a:rPr>
                <a:t>Lời chào</a:t>
              </a:r>
              <a:endParaRPr lang="en-US" sz="3600" b="1">
                <a:latin typeface="Arial" pitchFamily="34" charset="0"/>
                <a:ea typeface="Arial-Rounded" pitchFamily="34" charset="0"/>
                <a:cs typeface="Arial" pitchFamily="34" charset="0"/>
              </a:endParaRPr>
            </a:p>
          </p:txBody>
        </p:sp>
        <p:sp>
          <p:nvSpPr>
            <p:cNvPr id="10" name="TextBox 9"/>
            <p:cNvSpPr txBox="1"/>
            <p:nvPr/>
          </p:nvSpPr>
          <p:spPr>
            <a:xfrm>
              <a:off x="1483592" y="1370266"/>
              <a:ext cx="3519054" cy="1815761"/>
            </a:xfrm>
            <a:prstGeom prst="rect">
              <a:avLst/>
            </a:prstGeom>
            <a:noFill/>
          </p:spPr>
          <p:txBody>
            <a:bodyPr wrap="square" lIns="91317" tIns="45660" rIns="91317" bIns="45660" rtlCol="0">
              <a:spAutoFit/>
            </a:bodyPr>
            <a:lstStyle/>
            <a:p>
              <a:pPr algn="just"/>
              <a:r>
                <a:rPr lang="en-US" sz="2800" smtClean="0">
                  <a:latin typeface="Arial" pitchFamily="34" charset="0"/>
                  <a:ea typeface="Arial-Rounded" pitchFamily="34" charset="0"/>
                  <a:cs typeface="Arial" pitchFamily="34" charset="0"/>
                </a:rPr>
                <a:t>Đi đến nơi nào</a:t>
              </a:r>
            </a:p>
            <a:p>
              <a:pPr algn="just"/>
              <a:r>
                <a:rPr lang="en-US" sz="2800" smtClean="0">
                  <a:latin typeface="Arial" pitchFamily="34" charset="0"/>
                  <a:ea typeface="Arial-Rounded" pitchFamily="34" charset="0"/>
                  <a:cs typeface="Arial" pitchFamily="34" charset="0"/>
                </a:rPr>
                <a:t>Lời chào đi trước</a:t>
              </a:r>
            </a:p>
            <a:p>
              <a:pPr algn="just"/>
              <a:r>
                <a:rPr lang="en-US" sz="2800" smtClean="0">
                  <a:latin typeface="Arial" pitchFamily="34" charset="0"/>
                  <a:ea typeface="Arial-Rounded" pitchFamily="34" charset="0"/>
                  <a:cs typeface="Arial" pitchFamily="34" charset="0"/>
                </a:rPr>
                <a:t>Lời chào dẫn bước</a:t>
              </a:r>
            </a:p>
            <a:p>
              <a:pPr algn="just"/>
              <a:r>
                <a:rPr lang="en-US" sz="2800" smtClean="0">
                  <a:latin typeface="Arial" pitchFamily="34" charset="0"/>
                  <a:ea typeface="Arial-Rounded" pitchFamily="34" charset="0"/>
                  <a:cs typeface="Arial" pitchFamily="34" charset="0"/>
                </a:rPr>
                <a:t>Chẳng sợ lạc nhà</a:t>
              </a:r>
              <a:endParaRPr lang="en-US" sz="2800">
                <a:latin typeface="Arial" pitchFamily="34" charset="0"/>
                <a:ea typeface="Arial-Rounded" pitchFamily="34" charset="0"/>
                <a:cs typeface="Arial" pitchFamily="34" charset="0"/>
              </a:endParaRPr>
            </a:p>
          </p:txBody>
        </p:sp>
        <p:sp>
          <p:nvSpPr>
            <p:cNvPr id="11" name="TextBox 10"/>
            <p:cNvSpPr txBox="1"/>
            <p:nvPr/>
          </p:nvSpPr>
          <p:spPr>
            <a:xfrm>
              <a:off x="1483592" y="3253355"/>
              <a:ext cx="3519054" cy="1815761"/>
            </a:xfrm>
            <a:prstGeom prst="rect">
              <a:avLst/>
            </a:prstGeom>
            <a:noFill/>
          </p:spPr>
          <p:txBody>
            <a:bodyPr wrap="square" lIns="91317" tIns="45660" rIns="91317" bIns="45660" rtlCol="0">
              <a:spAutoFit/>
            </a:bodyPr>
            <a:lstStyle/>
            <a:p>
              <a:pPr algn="just"/>
              <a:r>
                <a:rPr lang="en-US" sz="2800" smtClean="0">
                  <a:latin typeface="Arial" pitchFamily="34" charset="0"/>
                  <a:ea typeface="Arial-Rounded" pitchFamily="34" charset="0"/>
                  <a:cs typeface="Arial" pitchFamily="34" charset="0"/>
                </a:rPr>
                <a:t>Lời chào kết bạn</a:t>
              </a:r>
            </a:p>
            <a:p>
              <a:pPr algn="just"/>
              <a:r>
                <a:rPr lang="en-US" sz="2800" smtClean="0">
                  <a:latin typeface="Arial" pitchFamily="34" charset="0"/>
                  <a:ea typeface="Arial-Rounded" pitchFamily="34" charset="0"/>
                  <a:cs typeface="Arial" pitchFamily="34" charset="0"/>
                </a:rPr>
                <a:t>Con đường bớt xa</a:t>
              </a:r>
            </a:p>
            <a:p>
              <a:pPr algn="just"/>
              <a:r>
                <a:rPr lang="en-US" sz="2800" smtClean="0">
                  <a:latin typeface="Arial" pitchFamily="34" charset="0"/>
                  <a:ea typeface="Arial-Rounded" pitchFamily="34" charset="0"/>
                  <a:cs typeface="Arial" pitchFamily="34" charset="0"/>
                </a:rPr>
                <a:t>Lời chào là hoa</a:t>
              </a:r>
            </a:p>
            <a:p>
              <a:pPr algn="just"/>
              <a:r>
                <a:rPr lang="en-US" sz="2800" smtClean="0">
                  <a:latin typeface="Arial" pitchFamily="34" charset="0"/>
                  <a:ea typeface="Arial-Rounded" pitchFamily="34" charset="0"/>
                  <a:cs typeface="Arial" pitchFamily="34" charset="0"/>
                </a:rPr>
                <a:t>Nở từ lòng tốt</a:t>
              </a:r>
              <a:endParaRPr lang="en-US" sz="2800">
                <a:latin typeface="Arial" pitchFamily="34" charset="0"/>
                <a:ea typeface="Arial-Rounded" pitchFamily="34" charset="0"/>
                <a:cs typeface="Arial" pitchFamily="34" charset="0"/>
              </a:endParaRPr>
            </a:p>
          </p:txBody>
        </p:sp>
        <p:sp>
          <p:nvSpPr>
            <p:cNvPr id="12" name="TextBox 11"/>
            <p:cNvSpPr txBox="1"/>
            <p:nvPr/>
          </p:nvSpPr>
          <p:spPr>
            <a:xfrm>
              <a:off x="4786746" y="1370266"/>
              <a:ext cx="3519054" cy="1815761"/>
            </a:xfrm>
            <a:prstGeom prst="rect">
              <a:avLst/>
            </a:prstGeom>
            <a:noFill/>
          </p:spPr>
          <p:txBody>
            <a:bodyPr wrap="square" lIns="91317" tIns="45660" rIns="91317" bIns="45660" rtlCol="0">
              <a:spAutoFit/>
            </a:bodyPr>
            <a:lstStyle/>
            <a:p>
              <a:pPr algn="just"/>
              <a:r>
                <a:rPr lang="en-US" sz="2800" smtClean="0">
                  <a:latin typeface="Arial" pitchFamily="34" charset="0"/>
                  <a:ea typeface="Arial-Rounded" pitchFamily="34" charset="0"/>
                  <a:cs typeface="Arial" pitchFamily="34" charset="0"/>
                </a:rPr>
                <a:t>Là cơn gió mát</a:t>
              </a:r>
            </a:p>
            <a:p>
              <a:pPr algn="just"/>
              <a:r>
                <a:rPr lang="en-US" sz="2800">
                  <a:latin typeface="Arial" pitchFamily="34" charset="0"/>
                  <a:ea typeface="Arial-Rounded" pitchFamily="34" charset="0"/>
                  <a:cs typeface="Arial" pitchFamily="34" charset="0"/>
                </a:rPr>
                <a:t>Buổi </a:t>
              </a:r>
              <a:r>
                <a:rPr lang="en-US" sz="2800" smtClean="0">
                  <a:latin typeface="Arial" pitchFamily="34" charset="0"/>
                  <a:ea typeface="Arial-Rounded" pitchFamily="34" charset="0"/>
                  <a:cs typeface="Arial" pitchFamily="34" charset="0"/>
                </a:rPr>
                <a:t>sáng đầu ngày</a:t>
              </a:r>
            </a:p>
            <a:p>
              <a:pPr algn="just"/>
              <a:r>
                <a:rPr lang="en-US" sz="2800" smtClean="0">
                  <a:latin typeface="Arial" pitchFamily="34" charset="0"/>
                  <a:ea typeface="Arial-Rounded" pitchFamily="34" charset="0"/>
                  <a:cs typeface="Arial" pitchFamily="34" charset="0"/>
                </a:rPr>
                <a:t>Như một bàn tay</a:t>
              </a:r>
            </a:p>
            <a:p>
              <a:pPr algn="just"/>
              <a:r>
                <a:rPr lang="en-US" sz="2800" smtClean="0">
                  <a:latin typeface="Arial" pitchFamily="34" charset="0"/>
                  <a:ea typeface="Arial-Rounded" pitchFamily="34" charset="0"/>
                  <a:cs typeface="Arial" pitchFamily="34" charset="0"/>
                </a:rPr>
                <a:t>Chân thành cởi mở</a:t>
              </a:r>
              <a:endParaRPr lang="en-US" sz="2800">
                <a:latin typeface="Arial" pitchFamily="34" charset="0"/>
                <a:ea typeface="Arial-Rounded" pitchFamily="34" charset="0"/>
                <a:cs typeface="Arial" pitchFamily="34" charset="0"/>
              </a:endParaRPr>
            </a:p>
          </p:txBody>
        </p:sp>
        <p:sp>
          <p:nvSpPr>
            <p:cNvPr id="13" name="TextBox 12"/>
            <p:cNvSpPr txBox="1"/>
            <p:nvPr/>
          </p:nvSpPr>
          <p:spPr>
            <a:xfrm>
              <a:off x="4786746" y="3267869"/>
              <a:ext cx="3519054" cy="2246648"/>
            </a:xfrm>
            <a:prstGeom prst="rect">
              <a:avLst/>
            </a:prstGeom>
            <a:noFill/>
          </p:spPr>
          <p:txBody>
            <a:bodyPr wrap="square" lIns="91317" tIns="45660" rIns="91317" bIns="45660" rtlCol="0">
              <a:spAutoFit/>
            </a:bodyPr>
            <a:lstStyle/>
            <a:p>
              <a:pPr algn="just"/>
              <a:r>
                <a:rPr lang="en-US" sz="2800" smtClean="0">
                  <a:latin typeface="Arial" pitchFamily="34" charset="0"/>
                  <a:ea typeface="Arial-Rounded" pitchFamily="34" charset="0"/>
                  <a:cs typeface="Arial" pitchFamily="34" charset="0"/>
                </a:rPr>
                <a:t>Ai ai cũng có</a:t>
              </a:r>
            </a:p>
            <a:p>
              <a:pPr algn="just"/>
              <a:r>
                <a:rPr lang="en-US" sz="2800" smtClean="0">
                  <a:latin typeface="Arial" pitchFamily="34" charset="0"/>
                  <a:ea typeface="Arial-Rounded" pitchFamily="34" charset="0"/>
                  <a:cs typeface="Arial" pitchFamily="34" charset="0"/>
                </a:rPr>
                <a:t>Chẳng nặng là bao</a:t>
              </a:r>
            </a:p>
            <a:p>
              <a:pPr algn="just"/>
              <a:r>
                <a:rPr lang="en-US" sz="2800" smtClean="0">
                  <a:latin typeface="Arial" pitchFamily="34" charset="0"/>
                  <a:ea typeface="Arial-Rounded" pitchFamily="34" charset="0"/>
                  <a:cs typeface="Arial" pitchFamily="34" charset="0"/>
                </a:rPr>
                <a:t>Bạn ơi đi đâu</a:t>
              </a:r>
            </a:p>
            <a:p>
              <a:pPr algn="just"/>
              <a:r>
                <a:rPr lang="en-US" sz="2800" smtClean="0">
                  <a:latin typeface="Arial" pitchFamily="34" charset="0"/>
                  <a:ea typeface="Arial-Rounded" pitchFamily="34" charset="0"/>
                  <a:cs typeface="Arial" pitchFamily="34" charset="0"/>
                </a:rPr>
                <a:t>Nhớ mang đi nhé.</a:t>
              </a:r>
            </a:p>
            <a:p>
              <a:pPr algn="just"/>
              <a:r>
                <a:rPr lang="en-US" sz="2800" smtClean="0">
                  <a:latin typeface="Arial" pitchFamily="34" charset="0"/>
                  <a:ea typeface="Arial-Rounded" pitchFamily="34" charset="0"/>
                  <a:cs typeface="Arial" pitchFamily="34" charset="0"/>
                </a:rPr>
                <a:t>      (Nguyễn Hoàng Sơn)</a:t>
              </a:r>
              <a:endParaRPr lang="en-US" sz="2800">
                <a:latin typeface="Arial" pitchFamily="34" charset="0"/>
                <a:ea typeface="Arial-Rounded" pitchFamily="34" charset="0"/>
                <a:cs typeface="Arial" pitchFamily="34" charset="0"/>
              </a:endParaRPr>
            </a:p>
          </p:txBody>
        </p:sp>
      </p:grpSp>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92730" y="104322"/>
            <a:ext cx="8222670" cy="953986"/>
          </a:xfrm>
          <a:prstGeom prst="rect">
            <a:avLst/>
          </a:prstGeom>
          <a:noFill/>
        </p:spPr>
        <p:txBody>
          <a:bodyPr wrap="square" lIns="91317" tIns="45660" rIns="91317" bIns="45660" rtlCol="0">
            <a:spAutoFit/>
          </a:bodyPr>
          <a:lstStyle/>
          <a:p>
            <a:pPr algn="just"/>
            <a:r>
              <a:rPr lang="en-US" sz="2800" b="1" smtClean="0">
                <a:latin typeface="Arial" pitchFamily="34" charset="0"/>
                <a:ea typeface="Arial-Rounded" pitchFamily="34" charset="0"/>
                <a:cs typeface="Arial" pitchFamily="34" charset="0"/>
              </a:rPr>
              <a:t>Tìm ở cuối các dòng thơ những tiếng cùng vần với nhau</a:t>
            </a:r>
            <a:endParaRPr lang="en-US" sz="2800" b="1">
              <a:latin typeface="Arial" pitchFamily="34" charset="0"/>
              <a:ea typeface="Arial-Rounded" pitchFamily="34" charset="0"/>
              <a:cs typeface="Arial" pitchFamily="34" charset="0"/>
            </a:endParaRPr>
          </a:p>
        </p:txBody>
      </p:sp>
      <p:grpSp>
        <p:nvGrpSpPr>
          <p:cNvPr id="22" name="Group 21"/>
          <p:cNvGrpSpPr/>
          <p:nvPr/>
        </p:nvGrpSpPr>
        <p:grpSpPr>
          <a:xfrm>
            <a:off x="6619232" y="3057978"/>
            <a:ext cx="2597931" cy="2678458"/>
            <a:chOff x="6276785" y="2774940"/>
            <a:chExt cx="3001150" cy="3094176"/>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4709">
              <a:off x="6276785" y="2774940"/>
              <a:ext cx="3001150" cy="309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Oval 42"/>
            <p:cNvSpPr/>
            <p:nvPr/>
          </p:nvSpPr>
          <p:spPr>
            <a:xfrm rot="20875489">
              <a:off x="7126981" y="3579608"/>
              <a:ext cx="1435593" cy="919500"/>
            </a:xfrm>
            <a:prstGeom prst="ellipse">
              <a:avLst/>
            </a:prstGeom>
            <a:solidFill>
              <a:srgbClr val="F959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Arial-Rounded" pitchFamily="34" charset="0"/>
                <a:ea typeface="Arial-Rounded" pitchFamily="34" charset="0"/>
                <a:cs typeface="Arial-Rounded" pitchFamily="34" charset="0"/>
              </a:endParaRPr>
            </a:p>
          </p:txBody>
        </p:sp>
      </p:grpSp>
      <p:grpSp>
        <p:nvGrpSpPr>
          <p:cNvPr id="51" name="Group 50"/>
          <p:cNvGrpSpPr/>
          <p:nvPr/>
        </p:nvGrpSpPr>
        <p:grpSpPr>
          <a:xfrm>
            <a:off x="4274667" y="2947384"/>
            <a:ext cx="2739034" cy="2823934"/>
            <a:chOff x="6059096" y="2612568"/>
            <a:chExt cx="3001150" cy="3094176"/>
          </a:xfrm>
        </p:grpSpPr>
        <p:pic>
          <p:nvPicPr>
            <p:cNvPr id="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4709">
              <a:off x="6059096" y="2612568"/>
              <a:ext cx="3001150" cy="309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Oval 52"/>
            <p:cNvSpPr/>
            <p:nvPr/>
          </p:nvSpPr>
          <p:spPr>
            <a:xfrm rot="20875489">
              <a:off x="6920151" y="3430428"/>
              <a:ext cx="1435593" cy="919500"/>
            </a:xfrm>
            <a:prstGeom prst="ellipse">
              <a:avLst/>
            </a:prstGeom>
            <a:solidFill>
              <a:srgbClr val="F959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Arial-Rounded" pitchFamily="34" charset="0"/>
                <a:ea typeface="Arial-Rounded" pitchFamily="34" charset="0"/>
                <a:cs typeface="Arial-Rounded" pitchFamily="34" charset="0"/>
              </a:endParaRPr>
            </a:p>
          </p:txBody>
        </p:sp>
      </p:grpSp>
      <p:grpSp>
        <p:nvGrpSpPr>
          <p:cNvPr id="54" name="Group 53"/>
          <p:cNvGrpSpPr/>
          <p:nvPr/>
        </p:nvGrpSpPr>
        <p:grpSpPr>
          <a:xfrm>
            <a:off x="1995783" y="3072492"/>
            <a:ext cx="2597931" cy="2678458"/>
            <a:chOff x="6059096" y="2612569"/>
            <a:chExt cx="3001150" cy="3094177"/>
          </a:xfrm>
        </p:grpSpPr>
        <p:pic>
          <p:nvPicPr>
            <p:cNvPr id="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4709">
              <a:off x="6059096" y="2612569"/>
              <a:ext cx="3001150" cy="3094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Oval 55"/>
            <p:cNvSpPr/>
            <p:nvPr/>
          </p:nvSpPr>
          <p:spPr>
            <a:xfrm rot="20875489">
              <a:off x="6920151" y="3430428"/>
              <a:ext cx="1435593" cy="919500"/>
            </a:xfrm>
            <a:prstGeom prst="ellipse">
              <a:avLst/>
            </a:prstGeom>
            <a:solidFill>
              <a:srgbClr val="F959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chemeClr val="tx1"/>
                </a:solidFill>
                <a:latin typeface="Arial-Rounded" pitchFamily="34" charset="0"/>
                <a:ea typeface="Arial-Rounded" pitchFamily="34" charset="0"/>
                <a:cs typeface="Arial-Rounded" pitchFamily="34" charset="0"/>
              </a:endParaRPr>
            </a:p>
          </p:txBody>
        </p:sp>
      </p:grpSp>
      <p:sp>
        <p:nvSpPr>
          <p:cNvPr id="26" name="Title 25"/>
          <p:cNvSpPr>
            <a:spLocks noGrp="1"/>
          </p:cNvSpPr>
          <p:nvPr>
            <p:ph type="title"/>
          </p:nvPr>
        </p:nvSpPr>
        <p:spPr>
          <a:xfrm rot="20764561">
            <a:off x="2656007" y="3685664"/>
            <a:ext cx="1413001" cy="857250"/>
          </a:xfrm>
        </p:spPr>
        <p:txBody>
          <a:bodyPr>
            <a:normAutofit/>
          </a:bodyPr>
          <a:lstStyle/>
          <a:p>
            <a:r>
              <a:rPr lang="en-US" sz="3200" smtClean="0">
                <a:latin typeface="Arial-Rounded" pitchFamily="34" charset="0"/>
                <a:ea typeface="Arial-Rounded" pitchFamily="34" charset="0"/>
                <a:cs typeface="Arial-Rounded" pitchFamily="34" charset="0"/>
              </a:rPr>
              <a:t>bước</a:t>
            </a:r>
            <a:endParaRPr lang="en-US" sz="3200">
              <a:latin typeface="Arial-Rounded" pitchFamily="34" charset="0"/>
              <a:ea typeface="Arial-Rounded" pitchFamily="34" charset="0"/>
              <a:cs typeface="Arial-Rounded" pitchFamily="34" charset="0"/>
            </a:endParaRPr>
          </a:p>
        </p:txBody>
      </p:sp>
      <p:sp>
        <p:nvSpPr>
          <p:cNvPr id="57" name="Title 25"/>
          <p:cNvSpPr txBox="1">
            <a:spLocks/>
          </p:cNvSpPr>
          <p:nvPr/>
        </p:nvSpPr>
        <p:spPr>
          <a:xfrm rot="20764561">
            <a:off x="5011562" y="3646102"/>
            <a:ext cx="1413001" cy="857250"/>
          </a:xfrm>
          <a:prstGeom prst="rect">
            <a:avLst/>
          </a:prstGeom>
        </p:spPr>
        <p:txBody>
          <a:bodyPr vert="horz" lIns="91391" tIns="45696" rIns="91391" bIns="45696" rtlCol="0" anchor="ctr">
            <a:normAutofit/>
          </a:bodyPr>
          <a:lstStyle>
            <a:lvl1pPr algn="ctr" defTabSz="913910" rtl="0" eaLnBrk="1" latinLnBrk="0" hangingPunct="1">
              <a:spcBef>
                <a:spcPct val="0"/>
              </a:spcBef>
              <a:buNone/>
              <a:defRPr sz="4400" kern="1200">
                <a:solidFill>
                  <a:schemeClr val="tx1"/>
                </a:solidFill>
                <a:latin typeface="+mj-lt"/>
                <a:ea typeface="+mj-ea"/>
                <a:cs typeface="+mj-cs"/>
              </a:defRPr>
            </a:lvl1pPr>
          </a:lstStyle>
          <a:p>
            <a:r>
              <a:rPr lang="en-US" sz="3600" smtClean="0">
                <a:latin typeface="Arial-Rounded" pitchFamily="34" charset="0"/>
                <a:ea typeface="Arial-Rounded" pitchFamily="34" charset="0"/>
                <a:cs typeface="Arial-Rounded" pitchFamily="34" charset="0"/>
              </a:rPr>
              <a:t>xa</a:t>
            </a:r>
            <a:endParaRPr lang="en-US" sz="3600">
              <a:latin typeface="Arial-Rounded" pitchFamily="34" charset="0"/>
              <a:ea typeface="Arial-Rounded" pitchFamily="34" charset="0"/>
              <a:cs typeface="Arial-Rounded" pitchFamily="34" charset="0"/>
            </a:endParaRPr>
          </a:p>
        </p:txBody>
      </p:sp>
      <p:sp>
        <p:nvSpPr>
          <p:cNvPr id="58" name="Title 25"/>
          <p:cNvSpPr txBox="1">
            <a:spLocks/>
          </p:cNvSpPr>
          <p:nvPr/>
        </p:nvSpPr>
        <p:spPr>
          <a:xfrm rot="20764561">
            <a:off x="7263326" y="3708951"/>
            <a:ext cx="1413001" cy="857250"/>
          </a:xfrm>
          <a:prstGeom prst="rect">
            <a:avLst/>
          </a:prstGeom>
        </p:spPr>
        <p:txBody>
          <a:bodyPr vert="horz" lIns="91391" tIns="45696" rIns="91391" bIns="45696" rtlCol="0" anchor="ctr">
            <a:normAutofit/>
          </a:bodyPr>
          <a:lstStyle>
            <a:lvl1pPr algn="ctr" defTabSz="913910" rtl="0" eaLnBrk="1" latinLnBrk="0" hangingPunct="1">
              <a:spcBef>
                <a:spcPct val="0"/>
              </a:spcBef>
              <a:buNone/>
              <a:defRPr sz="4400" kern="1200">
                <a:solidFill>
                  <a:schemeClr val="tx1"/>
                </a:solidFill>
                <a:latin typeface="+mj-lt"/>
                <a:ea typeface="+mj-ea"/>
                <a:cs typeface="+mj-cs"/>
              </a:defRPr>
            </a:lvl1pPr>
          </a:lstStyle>
          <a:p>
            <a:r>
              <a:rPr lang="en-US" sz="3600" smtClean="0">
                <a:latin typeface="Arial-Rounded" pitchFamily="34" charset="0"/>
                <a:ea typeface="Arial-Rounded" pitchFamily="34" charset="0"/>
                <a:cs typeface="Arial-Rounded" pitchFamily="34" charset="0"/>
              </a:rPr>
              <a:t>bao</a:t>
            </a:r>
            <a:endParaRPr lang="en-US" sz="3600">
              <a:latin typeface="Arial-Rounded" pitchFamily="34" charset="0"/>
              <a:ea typeface="Arial-Rounded" pitchFamily="34" charset="0"/>
              <a:cs typeface="Arial-Rounded" pitchFamily="34" charset="0"/>
            </a:endParaRPr>
          </a:p>
        </p:txBody>
      </p:sp>
      <p:grpSp>
        <p:nvGrpSpPr>
          <p:cNvPr id="59" name="Group 58"/>
          <p:cNvGrpSpPr/>
          <p:nvPr/>
        </p:nvGrpSpPr>
        <p:grpSpPr>
          <a:xfrm>
            <a:off x="-247274" y="3072492"/>
            <a:ext cx="2597931" cy="2678458"/>
            <a:chOff x="6059096" y="2612569"/>
            <a:chExt cx="3001150" cy="3094177"/>
          </a:xfrm>
        </p:grpSpPr>
        <p:pic>
          <p:nvPicPr>
            <p:cNvPr id="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4709">
              <a:off x="6059096" y="2612569"/>
              <a:ext cx="3001150" cy="3094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Oval 60"/>
            <p:cNvSpPr/>
            <p:nvPr/>
          </p:nvSpPr>
          <p:spPr>
            <a:xfrm rot="20875489">
              <a:off x="6920151" y="3430428"/>
              <a:ext cx="1435593" cy="919500"/>
            </a:xfrm>
            <a:prstGeom prst="ellipse">
              <a:avLst/>
            </a:prstGeom>
            <a:solidFill>
              <a:srgbClr val="F959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chemeClr val="tx1"/>
                </a:solidFill>
                <a:latin typeface="Arial-Rounded" pitchFamily="34" charset="0"/>
                <a:ea typeface="Arial-Rounded" pitchFamily="34" charset="0"/>
                <a:cs typeface="Arial-Rounded" pitchFamily="34" charset="0"/>
              </a:endParaRPr>
            </a:p>
          </p:txBody>
        </p:sp>
      </p:grpSp>
      <p:sp>
        <p:nvSpPr>
          <p:cNvPr id="62" name="Title 25"/>
          <p:cNvSpPr txBox="1">
            <a:spLocks/>
          </p:cNvSpPr>
          <p:nvPr/>
        </p:nvSpPr>
        <p:spPr>
          <a:xfrm rot="20764561">
            <a:off x="412950" y="3685664"/>
            <a:ext cx="1413001" cy="857250"/>
          </a:xfrm>
          <a:prstGeom prst="rect">
            <a:avLst/>
          </a:prstGeom>
        </p:spPr>
        <p:txBody>
          <a:bodyPr vert="horz" lIns="91391" tIns="45696" rIns="91391" bIns="45696" rtlCol="0" anchor="ctr">
            <a:normAutofit/>
          </a:bodyPr>
          <a:lstStyle>
            <a:lvl1pPr algn="ctr" defTabSz="913910" rtl="0" eaLnBrk="1" latinLnBrk="0" hangingPunct="1">
              <a:spcBef>
                <a:spcPct val="0"/>
              </a:spcBef>
              <a:buNone/>
              <a:defRPr sz="4400" kern="1200">
                <a:solidFill>
                  <a:schemeClr val="tx1"/>
                </a:solidFill>
                <a:latin typeface="+mj-lt"/>
                <a:ea typeface="+mj-ea"/>
                <a:cs typeface="+mj-cs"/>
              </a:defRPr>
            </a:lvl1pPr>
          </a:lstStyle>
          <a:p>
            <a:r>
              <a:rPr lang="en-US" sz="3200" smtClean="0">
                <a:latin typeface="Arial-Rounded" pitchFamily="34" charset="0"/>
                <a:ea typeface="Arial-Rounded" pitchFamily="34" charset="0"/>
                <a:cs typeface="Arial-Rounded" pitchFamily="34" charset="0"/>
              </a:rPr>
              <a:t>tay</a:t>
            </a:r>
            <a:endParaRPr lang="en-US" sz="3200">
              <a:latin typeface="Arial-Rounded" pitchFamily="34" charset="0"/>
              <a:ea typeface="Arial-Rounded" pitchFamily="34" charset="0"/>
              <a:cs typeface="Arial-Rounded" pitchFamily="34" charset="0"/>
            </a:endParaRPr>
          </a:p>
        </p:txBody>
      </p:sp>
      <p:grpSp>
        <p:nvGrpSpPr>
          <p:cNvPr id="27" name="Group 26"/>
          <p:cNvGrpSpPr/>
          <p:nvPr/>
        </p:nvGrpSpPr>
        <p:grpSpPr>
          <a:xfrm>
            <a:off x="166295" y="802462"/>
            <a:ext cx="1905000" cy="1558783"/>
            <a:chOff x="324101" y="584168"/>
            <a:chExt cx="1905000" cy="1558783"/>
          </a:xfrm>
        </p:grpSpPr>
        <p:pic>
          <p:nvPicPr>
            <p:cNvPr id="4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a:stretch/>
          </p:blipFill>
          <p:spPr bwMode="auto">
            <a:xfrm flipH="1">
              <a:off x="778948" y="889047"/>
              <a:ext cx="1225802" cy="125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p:cNvSpPr/>
            <p:nvPr/>
          </p:nvSpPr>
          <p:spPr>
            <a:xfrm>
              <a:off x="324101" y="584168"/>
              <a:ext cx="1905000" cy="8083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0070C0"/>
                  </a:solidFill>
                  <a:latin typeface="Arial-Rounded" pitchFamily="34" charset="0"/>
                  <a:ea typeface="Arial-Rounded" pitchFamily="34" charset="0"/>
                  <a:cs typeface="Arial-Rounded" pitchFamily="34" charset="0"/>
                </a:rPr>
                <a:t>trước</a:t>
              </a:r>
              <a:endParaRPr lang="en-US" sz="3200" b="1">
                <a:solidFill>
                  <a:srgbClr val="0070C0"/>
                </a:solidFill>
                <a:latin typeface="Arial-Rounded" pitchFamily="34" charset="0"/>
                <a:ea typeface="Arial-Rounded" pitchFamily="34" charset="0"/>
                <a:cs typeface="Arial-Rounded" pitchFamily="34" charset="0"/>
              </a:endParaRPr>
            </a:p>
          </p:txBody>
        </p:sp>
      </p:grpSp>
      <p:grpSp>
        <p:nvGrpSpPr>
          <p:cNvPr id="1024" name="Group 1023"/>
          <p:cNvGrpSpPr/>
          <p:nvPr/>
        </p:nvGrpSpPr>
        <p:grpSpPr>
          <a:xfrm>
            <a:off x="2485572" y="790030"/>
            <a:ext cx="1905000" cy="1552440"/>
            <a:chOff x="2362200" y="883446"/>
            <a:chExt cx="1905000" cy="1552440"/>
          </a:xfrm>
        </p:grpSpPr>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a:stretch/>
          </p:blipFill>
          <p:spPr bwMode="auto">
            <a:xfrm flipH="1">
              <a:off x="2826988" y="1181982"/>
              <a:ext cx="1225802" cy="125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Oval 35"/>
            <p:cNvSpPr/>
            <p:nvPr/>
          </p:nvSpPr>
          <p:spPr>
            <a:xfrm>
              <a:off x="2362200" y="883446"/>
              <a:ext cx="1905000" cy="8083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0070C0"/>
                  </a:solidFill>
                  <a:latin typeface="Arial-Rounded" pitchFamily="34" charset="0"/>
                  <a:ea typeface="Arial-Rounded" pitchFamily="34" charset="0"/>
                  <a:cs typeface="Arial-Rounded" pitchFamily="34" charset="0"/>
                </a:rPr>
                <a:t>nhà</a:t>
              </a:r>
              <a:endParaRPr lang="en-US" sz="3200" b="1">
                <a:solidFill>
                  <a:srgbClr val="0070C0"/>
                </a:solidFill>
                <a:latin typeface="Arial-Rounded" pitchFamily="34" charset="0"/>
                <a:ea typeface="Arial-Rounded" pitchFamily="34" charset="0"/>
                <a:cs typeface="Arial-Rounded" pitchFamily="34" charset="0"/>
              </a:endParaRPr>
            </a:p>
          </p:txBody>
        </p:sp>
      </p:grpSp>
      <p:grpSp>
        <p:nvGrpSpPr>
          <p:cNvPr id="63" name="Group 62"/>
          <p:cNvGrpSpPr/>
          <p:nvPr/>
        </p:nvGrpSpPr>
        <p:grpSpPr>
          <a:xfrm>
            <a:off x="4788234" y="810706"/>
            <a:ext cx="1905000" cy="1562557"/>
            <a:chOff x="4450052" y="858838"/>
            <a:chExt cx="1905000" cy="1562557"/>
          </a:xfrm>
        </p:grpSpPr>
        <p:sp>
          <p:nvSpPr>
            <p:cNvPr id="39" name="Oval 38"/>
            <p:cNvSpPr/>
            <p:nvPr/>
          </p:nvSpPr>
          <p:spPr>
            <a:xfrm>
              <a:off x="4450052" y="858838"/>
              <a:ext cx="1905000" cy="8083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0070C0"/>
                  </a:solidFill>
                  <a:latin typeface="Arial-Rounded" pitchFamily="34" charset="0"/>
                  <a:ea typeface="Arial-Rounded" pitchFamily="34" charset="0"/>
                  <a:cs typeface="Arial-Rounded" pitchFamily="34" charset="0"/>
                </a:rPr>
                <a:t>ngày</a:t>
              </a:r>
              <a:endParaRPr lang="en-US" sz="3200" b="1">
                <a:solidFill>
                  <a:srgbClr val="0070C0"/>
                </a:solidFill>
                <a:latin typeface="Arial-Rounded" pitchFamily="34" charset="0"/>
                <a:ea typeface="Arial-Rounded" pitchFamily="34" charset="0"/>
                <a:cs typeface="Arial-Rounded" pitchFamily="34" charset="0"/>
              </a:endParaRPr>
            </a:p>
          </p:txBody>
        </p:sp>
        <p:pic>
          <p:nvPicPr>
            <p:cNvPr id="4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a:stretch/>
          </p:blipFill>
          <p:spPr bwMode="auto">
            <a:xfrm>
              <a:off x="4648200" y="1167491"/>
              <a:ext cx="1225802" cy="125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8" name="Group 27"/>
          <p:cNvGrpSpPr/>
          <p:nvPr/>
        </p:nvGrpSpPr>
        <p:grpSpPr>
          <a:xfrm>
            <a:off x="7079998" y="795334"/>
            <a:ext cx="1905000" cy="1565911"/>
            <a:chOff x="6853709" y="835886"/>
            <a:chExt cx="1905000" cy="1565911"/>
          </a:xfrm>
        </p:grpSpPr>
        <p:sp>
          <p:nvSpPr>
            <p:cNvPr id="42" name="Oval 41"/>
            <p:cNvSpPr/>
            <p:nvPr/>
          </p:nvSpPr>
          <p:spPr>
            <a:xfrm>
              <a:off x="6853709" y="835886"/>
              <a:ext cx="1905000" cy="8083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0070C0"/>
                  </a:solidFill>
                  <a:latin typeface="Arial-Rounded" pitchFamily="34" charset="0"/>
                  <a:ea typeface="Arial-Rounded" pitchFamily="34" charset="0"/>
                  <a:cs typeface="Arial-Rounded" pitchFamily="34" charset="0"/>
                </a:rPr>
                <a:t>nào</a:t>
              </a:r>
              <a:endParaRPr lang="en-US" sz="3200" b="1">
                <a:solidFill>
                  <a:srgbClr val="0070C0"/>
                </a:solidFill>
                <a:latin typeface="Arial-Rounded" pitchFamily="34" charset="0"/>
                <a:ea typeface="Arial-Rounded" pitchFamily="34" charset="0"/>
                <a:cs typeface="Arial-Rounded" pitchFamily="34" charset="0"/>
              </a:endParaRPr>
            </a:p>
          </p:txBody>
        </p:sp>
        <p:pic>
          <p:nvPicPr>
            <p:cNvPr id="4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a:stretch/>
          </p:blipFill>
          <p:spPr bwMode="auto">
            <a:xfrm>
              <a:off x="7079998" y="1147893"/>
              <a:ext cx="1225802" cy="125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57150"/>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3698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1.94625E-7 L 0.23593 0.34291 " pathEditMode="relative" rAng="0" ptsTypes="AA">
                                      <p:cBhvr>
                                        <p:cTn id="6" dur="3000" fill="hold"/>
                                        <p:tgtEl>
                                          <p:spTgt spid="27"/>
                                        </p:tgtEl>
                                        <p:attrNameLst>
                                          <p:attrName>ppt_x</p:attrName>
                                          <p:attrName>ppt_y</p:attrName>
                                        </p:attrNameLst>
                                      </p:cBhvr>
                                      <p:rCtr x="11788" y="17146"/>
                                    </p:animMotion>
                                  </p:childTnLst>
                                </p:cTn>
                              </p:par>
                            </p:childTnLst>
                          </p:cTn>
                        </p:par>
                      </p:childTnLst>
                    </p:cTn>
                  </p:par>
                </p:childTnLst>
              </p:cTn>
              <p:nextCondLst>
                <p:cond evt="onClick" delay="0">
                  <p:tgtEl>
                    <p:spTgt spid="27"/>
                  </p:tgtEl>
                </p:cond>
              </p:nextCondLst>
            </p:seq>
            <p:seq concurrent="1" nextAc="seek">
              <p:cTn id="7" restart="whenNotActive" fill="hold" evtFilter="cancelBubble" nodeType="interactiveSeq">
                <p:stCondLst>
                  <p:cond evt="onClick" delay="0">
                    <p:tgtEl>
                      <p:spTgt spid="1024"/>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66667E-6 3.37349E-6 L 0.24063 0.3151 " pathEditMode="relative" rAng="0" ptsTypes="AA">
                                      <p:cBhvr>
                                        <p:cTn id="11" dur="2000" fill="hold"/>
                                        <p:tgtEl>
                                          <p:spTgt spid="1024"/>
                                        </p:tgtEl>
                                        <p:attrNameLst>
                                          <p:attrName>ppt_x</p:attrName>
                                          <p:attrName>ppt_y</p:attrName>
                                        </p:attrNameLst>
                                      </p:cBhvr>
                                      <p:rCtr x="12031" y="15755"/>
                                    </p:animMotion>
                                  </p:childTnLst>
                                </p:cTn>
                              </p:par>
                            </p:childTnLst>
                          </p:cTn>
                        </p:par>
                      </p:childTnLst>
                    </p:cTn>
                  </p:par>
                </p:childTnLst>
              </p:cTn>
              <p:nextCondLst>
                <p:cond evt="onClick" delay="0">
                  <p:tgtEl>
                    <p:spTgt spid="1024"/>
                  </p:tgtEl>
                </p:cond>
              </p:nextCondLst>
            </p:seq>
            <p:seq concurrent="1" nextAc="seek">
              <p:cTn id="12" restart="whenNotActive" fill="hold" evtFilter="cancelBubble" nodeType="interactiveSeq">
                <p:stCondLst>
                  <p:cond evt="onClick" delay="0">
                    <p:tgtEl>
                      <p:spTgt spid="28"/>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2.22222E-6 -3.41057E-6 L -0.00347 0.31418 " pathEditMode="relative" rAng="0" ptsTypes="AA">
                                      <p:cBhvr>
                                        <p:cTn id="16" dur="2250" fill="hold"/>
                                        <p:tgtEl>
                                          <p:spTgt spid="28"/>
                                        </p:tgtEl>
                                        <p:attrNameLst>
                                          <p:attrName>ppt_x</p:attrName>
                                          <p:attrName>ppt_y</p:attrName>
                                        </p:attrNameLst>
                                      </p:cBhvr>
                                      <p:rCtr x="-174" y="15694"/>
                                    </p:animMotion>
                                  </p:childTnLst>
                                </p:cTn>
                              </p:par>
                            </p:childTnLst>
                          </p:cTn>
                        </p:par>
                      </p:childTnLst>
                    </p:cTn>
                  </p:par>
                </p:childTnLst>
              </p:cTn>
              <p:nextCondLst>
                <p:cond evt="onClick" delay="0">
                  <p:tgtEl>
                    <p:spTgt spid="28"/>
                  </p:tgtEl>
                </p:cond>
              </p:nextCondLst>
            </p:seq>
            <p:seq concurrent="1" nextAc="seek">
              <p:cTn id="17" restart="whenNotActive" fill="hold" evtFilter="cancelBubble" nodeType="interactiveSeq">
                <p:stCondLst>
                  <p:cond evt="onClick" delay="0">
                    <p:tgtEl>
                      <p:spTgt spid="63"/>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22222E-6 -3.76274E-6 L -0.49445 0.32623 " pathEditMode="relative" rAng="0" ptsTypes="AA">
                                      <p:cBhvr>
                                        <p:cTn id="21" dur="3750" fill="hold"/>
                                        <p:tgtEl>
                                          <p:spTgt spid="63"/>
                                        </p:tgtEl>
                                        <p:attrNameLst>
                                          <p:attrName>ppt_x</p:attrName>
                                          <p:attrName>ppt_y</p:attrName>
                                        </p:attrNameLst>
                                      </p:cBhvr>
                                      <p:rCtr x="-24722" y="16311"/>
                                    </p:animMotion>
                                  </p:childTnLst>
                                </p:cTn>
                              </p:par>
                            </p:childTnLst>
                          </p:cTn>
                        </p:par>
                      </p:childTnLst>
                    </p:cTn>
                  </p:par>
                </p:childTnLst>
              </p:cTn>
              <p:nextCondLst>
                <p:cond evt="onClick" delay="0">
                  <p:tgtEl>
                    <p:spTgt spid="6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92730" y="240285"/>
            <a:ext cx="3193470"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Trả lời câu hỏi</a:t>
            </a:r>
          </a:p>
        </p:txBody>
      </p:sp>
      <p:sp>
        <p:nvSpPr>
          <p:cNvPr id="2" name="Cloud 1"/>
          <p:cNvSpPr/>
          <p:nvPr/>
        </p:nvSpPr>
        <p:spPr>
          <a:xfrm>
            <a:off x="6934200" y="238635"/>
            <a:ext cx="2209800" cy="9144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1600" smtClean="0">
                <a:solidFill>
                  <a:schemeClr val="tx1"/>
                </a:solidFill>
                <a:latin typeface="Arial" pitchFamily="34" charset="0"/>
                <a:ea typeface="Arial-Rounded" pitchFamily="34" charset="0"/>
                <a:cs typeface="Arial" pitchFamily="34" charset="0"/>
              </a:rPr>
              <a:t>Đọc toàn bài</a:t>
            </a:r>
            <a:endParaRPr lang="en-US" sz="1600">
              <a:solidFill>
                <a:schemeClr val="tx1"/>
              </a:solidFill>
              <a:latin typeface="Arial" pitchFamily="34" charset="0"/>
              <a:ea typeface="Arial-Rounded" pitchFamily="34" charset="0"/>
              <a:cs typeface="Arial" pitchFamily="34" charset="0"/>
            </a:endParaRPr>
          </a:p>
        </p:txBody>
      </p:sp>
      <p:sp>
        <p:nvSpPr>
          <p:cNvPr id="8" name="Oval 7"/>
          <p:cNvSpPr/>
          <p:nvPr/>
        </p:nvSpPr>
        <p:spPr>
          <a:xfrm>
            <a:off x="-1371600" y="238635"/>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smtClean="0">
                <a:solidFill>
                  <a:schemeClr val="bg1"/>
                </a:solidFill>
                <a:latin typeface="Arial-Rounded" pitchFamily="34" charset="0"/>
                <a:ea typeface="Arial-Rounded" pitchFamily="34" charset="0"/>
                <a:cs typeface="Arial-Rounded" pitchFamily="34" charset="0"/>
              </a:rPr>
              <a:t>4</a:t>
            </a:r>
            <a:endParaRPr lang="en-US" sz="2800" b="1">
              <a:solidFill>
                <a:schemeClr val="bg1"/>
              </a:solidFill>
              <a:latin typeface="Arial-Rounded" pitchFamily="34" charset="0"/>
              <a:ea typeface="Arial-Rounded" pitchFamily="34" charset="0"/>
              <a:cs typeface="Arial-Rounded" pitchFamily="34" charset="0"/>
            </a:endParaRPr>
          </a:p>
        </p:txBody>
      </p:sp>
      <p:grpSp>
        <p:nvGrpSpPr>
          <p:cNvPr id="11" name="Group 10"/>
          <p:cNvGrpSpPr/>
          <p:nvPr/>
        </p:nvGrpSpPr>
        <p:grpSpPr>
          <a:xfrm>
            <a:off x="936769" y="387342"/>
            <a:ext cx="8207231" cy="4771507"/>
            <a:chOff x="1371600" y="743010"/>
            <a:chExt cx="6934200" cy="4771507"/>
          </a:xfrm>
        </p:grpSpPr>
        <p:sp>
          <p:nvSpPr>
            <p:cNvPr id="12" name="TextBox 11"/>
            <p:cNvSpPr txBox="1"/>
            <p:nvPr/>
          </p:nvSpPr>
          <p:spPr>
            <a:xfrm>
              <a:off x="1371600" y="743010"/>
              <a:ext cx="5947064" cy="646210"/>
            </a:xfrm>
            <a:prstGeom prst="rect">
              <a:avLst/>
            </a:prstGeom>
            <a:noFill/>
          </p:spPr>
          <p:txBody>
            <a:bodyPr wrap="square" lIns="91317" tIns="45660" rIns="91317" bIns="45660" rtlCol="0">
              <a:spAutoFit/>
            </a:bodyPr>
            <a:lstStyle/>
            <a:p>
              <a:pPr algn="ctr"/>
              <a:r>
                <a:rPr lang="en-US" sz="3600" b="1" smtClean="0">
                  <a:latin typeface="Arial" pitchFamily="34" charset="0"/>
                  <a:ea typeface="Arial-Rounded" pitchFamily="34" charset="0"/>
                  <a:cs typeface="Arial" pitchFamily="34" charset="0"/>
                </a:rPr>
                <a:t>Lời chào</a:t>
              </a:r>
              <a:endParaRPr lang="en-US" sz="3600" b="1">
                <a:latin typeface="Arial" pitchFamily="34" charset="0"/>
                <a:ea typeface="Arial-Rounded" pitchFamily="34" charset="0"/>
                <a:cs typeface="Arial" pitchFamily="34" charset="0"/>
              </a:endParaRPr>
            </a:p>
          </p:txBody>
        </p:sp>
        <p:sp>
          <p:nvSpPr>
            <p:cNvPr id="13" name="TextBox 12"/>
            <p:cNvSpPr txBox="1"/>
            <p:nvPr/>
          </p:nvSpPr>
          <p:spPr>
            <a:xfrm>
              <a:off x="1483592" y="1370266"/>
              <a:ext cx="3519054" cy="1815761"/>
            </a:xfrm>
            <a:prstGeom prst="rect">
              <a:avLst/>
            </a:prstGeom>
            <a:noFill/>
          </p:spPr>
          <p:txBody>
            <a:bodyPr wrap="square" lIns="91317" tIns="45660" rIns="91317" bIns="45660" rtlCol="0">
              <a:spAutoFit/>
            </a:bodyPr>
            <a:lstStyle/>
            <a:p>
              <a:pPr algn="just"/>
              <a:r>
                <a:rPr lang="en-US" sz="2800" smtClean="0">
                  <a:latin typeface="Arial" pitchFamily="34" charset="0"/>
                  <a:ea typeface="Arial-Rounded" pitchFamily="34" charset="0"/>
                  <a:cs typeface="Arial" pitchFamily="34" charset="0"/>
                </a:rPr>
                <a:t>Đi đến nơi nào</a:t>
              </a:r>
            </a:p>
            <a:p>
              <a:pPr algn="just"/>
              <a:r>
                <a:rPr lang="en-US" sz="2800" smtClean="0">
                  <a:latin typeface="Arial" pitchFamily="34" charset="0"/>
                  <a:ea typeface="Arial-Rounded" pitchFamily="34" charset="0"/>
                  <a:cs typeface="Arial" pitchFamily="34" charset="0"/>
                </a:rPr>
                <a:t>Lời chào đi trước</a:t>
              </a:r>
            </a:p>
            <a:p>
              <a:pPr algn="just"/>
              <a:r>
                <a:rPr lang="en-US" sz="2800" smtClean="0">
                  <a:latin typeface="Arial" pitchFamily="34" charset="0"/>
                  <a:ea typeface="Arial-Rounded" pitchFamily="34" charset="0"/>
                  <a:cs typeface="Arial" pitchFamily="34" charset="0"/>
                </a:rPr>
                <a:t>Lời chào dẫn bước</a:t>
              </a:r>
            </a:p>
            <a:p>
              <a:pPr algn="just"/>
              <a:r>
                <a:rPr lang="en-US" sz="2800" smtClean="0">
                  <a:latin typeface="Arial" pitchFamily="34" charset="0"/>
                  <a:ea typeface="Arial-Rounded" pitchFamily="34" charset="0"/>
                  <a:cs typeface="Arial" pitchFamily="34" charset="0"/>
                </a:rPr>
                <a:t>Chẳng sợ lạc nhà</a:t>
              </a:r>
              <a:endParaRPr lang="en-US" sz="2800">
                <a:latin typeface="Arial" pitchFamily="34" charset="0"/>
                <a:ea typeface="Arial-Rounded" pitchFamily="34" charset="0"/>
                <a:cs typeface="Arial" pitchFamily="34" charset="0"/>
              </a:endParaRPr>
            </a:p>
          </p:txBody>
        </p:sp>
        <p:sp>
          <p:nvSpPr>
            <p:cNvPr id="14" name="TextBox 13"/>
            <p:cNvSpPr txBox="1"/>
            <p:nvPr/>
          </p:nvSpPr>
          <p:spPr>
            <a:xfrm>
              <a:off x="1483592" y="3253355"/>
              <a:ext cx="3519054" cy="1815761"/>
            </a:xfrm>
            <a:prstGeom prst="rect">
              <a:avLst/>
            </a:prstGeom>
            <a:noFill/>
          </p:spPr>
          <p:txBody>
            <a:bodyPr wrap="square" lIns="91317" tIns="45660" rIns="91317" bIns="45660" rtlCol="0">
              <a:spAutoFit/>
            </a:bodyPr>
            <a:lstStyle/>
            <a:p>
              <a:pPr algn="just"/>
              <a:r>
                <a:rPr lang="en-US" sz="2800" smtClean="0">
                  <a:latin typeface="Arial" pitchFamily="34" charset="0"/>
                  <a:ea typeface="Arial-Rounded" pitchFamily="34" charset="0"/>
                  <a:cs typeface="Arial" pitchFamily="34" charset="0"/>
                </a:rPr>
                <a:t>Lời chào kết bạn</a:t>
              </a:r>
            </a:p>
            <a:p>
              <a:pPr algn="just"/>
              <a:r>
                <a:rPr lang="en-US" sz="2800" smtClean="0">
                  <a:latin typeface="Arial" pitchFamily="34" charset="0"/>
                  <a:ea typeface="Arial-Rounded" pitchFamily="34" charset="0"/>
                  <a:cs typeface="Arial" pitchFamily="34" charset="0"/>
                </a:rPr>
                <a:t>Con đường bớt xa</a:t>
              </a:r>
            </a:p>
            <a:p>
              <a:pPr algn="just"/>
              <a:r>
                <a:rPr lang="en-US" sz="2800" smtClean="0">
                  <a:latin typeface="Arial" pitchFamily="34" charset="0"/>
                  <a:ea typeface="Arial-Rounded" pitchFamily="34" charset="0"/>
                  <a:cs typeface="Arial" pitchFamily="34" charset="0"/>
                </a:rPr>
                <a:t>Lời chào là hoa</a:t>
              </a:r>
            </a:p>
            <a:p>
              <a:pPr algn="just"/>
              <a:r>
                <a:rPr lang="en-US" sz="2800" smtClean="0">
                  <a:latin typeface="Arial" pitchFamily="34" charset="0"/>
                  <a:ea typeface="Arial-Rounded" pitchFamily="34" charset="0"/>
                  <a:cs typeface="Arial" pitchFamily="34" charset="0"/>
                </a:rPr>
                <a:t>Nở từ lòng tốt</a:t>
              </a:r>
              <a:endParaRPr lang="en-US" sz="2800">
                <a:latin typeface="Arial" pitchFamily="34" charset="0"/>
                <a:ea typeface="Arial-Rounded" pitchFamily="34" charset="0"/>
                <a:cs typeface="Arial" pitchFamily="34" charset="0"/>
              </a:endParaRPr>
            </a:p>
          </p:txBody>
        </p:sp>
        <p:sp>
          <p:nvSpPr>
            <p:cNvPr id="15" name="TextBox 14"/>
            <p:cNvSpPr txBox="1"/>
            <p:nvPr/>
          </p:nvSpPr>
          <p:spPr>
            <a:xfrm>
              <a:off x="4786746" y="1370266"/>
              <a:ext cx="3519054" cy="1815761"/>
            </a:xfrm>
            <a:prstGeom prst="rect">
              <a:avLst/>
            </a:prstGeom>
            <a:noFill/>
          </p:spPr>
          <p:txBody>
            <a:bodyPr wrap="square" lIns="91317" tIns="45660" rIns="91317" bIns="45660" rtlCol="0">
              <a:spAutoFit/>
            </a:bodyPr>
            <a:lstStyle/>
            <a:p>
              <a:pPr algn="just"/>
              <a:r>
                <a:rPr lang="en-US" sz="2800" smtClean="0">
                  <a:latin typeface="Arial" pitchFamily="34" charset="0"/>
                  <a:ea typeface="Arial-Rounded" pitchFamily="34" charset="0"/>
                  <a:cs typeface="Arial" pitchFamily="34" charset="0"/>
                </a:rPr>
                <a:t>Là cơn gió mát</a:t>
              </a:r>
            </a:p>
            <a:p>
              <a:pPr algn="just"/>
              <a:r>
                <a:rPr lang="en-US" sz="2800">
                  <a:latin typeface="Arial" pitchFamily="34" charset="0"/>
                  <a:ea typeface="Arial-Rounded" pitchFamily="34" charset="0"/>
                  <a:cs typeface="Arial" pitchFamily="34" charset="0"/>
                </a:rPr>
                <a:t>Buổi </a:t>
              </a:r>
              <a:r>
                <a:rPr lang="en-US" sz="2800" smtClean="0">
                  <a:latin typeface="Arial" pitchFamily="34" charset="0"/>
                  <a:ea typeface="Arial-Rounded" pitchFamily="34" charset="0"/>
                  <a:cs typeface="Arial" pitchFamily="34" charset="0"/>
                </a:rPr>
                <a:t>sáng </a:t>
              </a:r>
              <a:r>
                <a:rPr lang="en-US" sz="2800" smtClean="0">
                  <a:latin typeface="Arial" pitchFamily="34" charset="0"/>
                  <a:ea typeface="Arial-Rounded" pitchFamily="34" charset="0"/>
                  <a:cs typeface="Arial" pitchFamily="34" charset="0"/>
                </a:rPr>
                <a:t>đầu ngày</a:t>
              </a:r>
            </a:p>
            <a:p>
              <a:pPr algn="just"/>
              <a:r>
                <a:rPr lang="en-US" sz="2800" smtClean="0">
                  <a:latin typeface="Arial" pitchFamily="34" charset="0"/>
                  <a:ea typeface="Arial-Rounded" pitchFamily="34" charset="0"/>
                  <a:cs typeface="Arial" pitchFamily="34" charset="0"/>
                </a:rPr>
                <a:t>Như một bàn tay</a:t>
              </a:r>
            </a:p>
            <a:p>
              <a:pPr algn="just"/>
              <a:r>
                <a:rPr lang="en-US" sz="2800" smtClean="0">
                  <a:latin typeface="Arial" pitchFamily="34" charset="0"/>
                  <a:ea typeface="Arial-Rounded" pitchFamily="34" charset="0"/>
                  <a:cs typeface="Arial" pitchFamily="34" charset="0"/>
                </a:rPr>
                <a:t>Chân thành cởi mở</a:t>
              </a:r>
              <a:endParaRPr lang="en-US" sz="2800">
                <a:latin typeface="Arial" pitchFamily="34" charset="0"/>
                <a:ea typeface="Arial-Rounded" pitchFamily="34" charset="0"/>
                <a:cs typeface="Arial" pitchFamily="34" charset="0"/>
              </a:endParaRPr>
            </a:p>
          </p:txBody>
        </p:sp>
        <p:sp>
          <p:nvSpPr>
            <p:cNvPr id="16" name="TextBox 15"/>
            <p:cNvSpPr txBox="1"/>
            <p:nvPr/>
          </p:nvSpPr>
          <p:spPr>
            <a:xfrm>
              <a:off x="4786746" y="3267869"/>
              <a:ext cx="3519054" cy="2246648"/>
            </a:xfrm>
            <a:prstGeom prst="rect">
              <a:avLst/>
            </a:prstGeom>
            <a:noFill/>
          </p:spPr>
          <p:txBody>
            <a:bodyPr wrap="square" lIns="91317" tIns="45660" rIns="91317" bIns="45660" rtlCol="0">
              <a:spAutoFit/>
            </a:bodyPr>
            <a:lstStyle/>
            <a:p>
              <a:pPr algn="just"/>
              <a:r>
                <a:rPr lang="en-US" sz="2800" smtClean="0">
                  <a:latin typeface="Arial" pitchFamily="34" charset="0"/>
                  <a:ea typeface="Arial-Rounded" pitchFamily="34" charset="0"/>
                  <a:cs typeface="Arial" pitchFamily="34" charset="0"/>
                </a:rPr>
                <a:t>Ai ai cũng có</a:t>
              </a:r>
            </a:p>
            <a:p>
              <a:pPr algn="just"/>
              <a:r>
                <a:rPr lang="en-US" sz="2800" smtClean="0">
                  <a:latin typeface="Arial" pitchFamily="34" charset="0"/>
                  <a:ea typeface="Arial-Rounded" pitchFamily="34" charset="0"/>
                  <a:cs typeface="Arial" pitchFamily="34" charset="0"/>
                </a:rPr>
                <a:t>Chẳng nặng là bao</a:t>
              </a:r>
            </a:p>
            <a:p>
              <a:pPr algn="just"/>
              <a:r>
                <a:rPr lang="en-US" sz="2800" smtClean="0">
                  <a:latin typeface="Arial" pitchFamily="34" charset="0"/>
                  <a:ea typeface="Arial-Rounded" pitchFamily="34" charset="0"/>
                  <a:cs typeface="Arial" pitchFamily="34" charset="0"/>
                </a:rPr>
                <a:t>Bạn ơi đi đâu</a:t>
              </a:r>
            </a:p>
            <a:p>
              <a:pPr algn="just"/>
              <a:r>
                <a:rPr lang="en-US" sz="2800" smtClean="0">
                  <a:latin typeface="Arial" pitchFamily="34" charset="0"/>
                  <a:ea typeface="Arial-Rounded" pitchFamily="34" charset="0"/>
                  <a:cs typeface="Arial" pitchFamily="34" charset="0"/>
                </a:rPr>
                <a:t>Nhớ mang đi nhé.</a:t>
              </a:r>
            </a:p>
            <a:p>
              <a:pPr algn="just"/>
              <a:r>
                <a:rPr lang="en-US" sz="2800" smtClean="0">
                  <a:latin typeface="Arial" pitchFamily="34" charset="0"/>
                  <a:ea typeface="Arial-Rounded" pitchFamily="34" charset="0"/>
                  <a:cs typeface="Arial" pitchFamily="34" charset="0"/>
                </a:rPr>
                <a:t>      (Nguyễn Hoàng Sơn)</a:t>
              </a:r>
              <a:endParaRPr lang="en-US" sz="2800">
                <a:latin typeface="Arial" pitchFamily="34" charset="0"/>
                <a:ea typeface="Arial-Rounded" pitchFamily="34" charset="0"/>
                <a:cs typeface="Arial" pitchFamily="34" charset="0"/>
              </a:endParaRPr>
            </a:p>
          </p:txBody>
        </p:sp>
      </p:gr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184"/>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27409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95600" y="285750"/>
            <a:ext cx="3642531"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a:t>
            </a:r>
            <a:r>
              <a:rPr lang="en-US" sz="3200" b="1" smtClean="0">
                <a:latin typeface="Arial" pitchFamily="34" charset="0"/>
                <a:ea typeface="Arial-Rounded" pitchFamily="34" charset="0"/>
                <a:cs typeface="Arial" pitchFamily="34" charset="0"/>
              </a:rPr>
              <a:t>khổ thơ </a:t>
            </a:r>
            <a:r>
              <a:rPr lang="en-US" sz="3200" b="1">
                <a:latin typeface="Arial" pitchFamily="34" charset="0"/>
                <a:ea typeface="Arial-Rounded" pitchFamily="34" charset="0"/>
                <a:cs typeface="Arial" pitchFamily="34" charset="0"/>
              </a:rPr>
              <a:t>1:</a:t>
            </a:r>
          </a:p>
        </p:txBody>
      </p:sp>
      <p:sp>
        <p:nvSpPr>
          <p:cNvPr id="9" name="TextBox 8"/>
          <p:cNvSpPr txBox="1"/>
          <p:nvPr/>
        </p:nvSpPr>
        <p:spPr>
          <a:xfrm>
            <a:off x="2997692" y="1047750"/>
            <a:ext cx="4165108" cy="2061982"/>
          </a:xfrm>
          <a:prstGeom prst="rect">
            <a:avLst/>
          </a:prstGeom>
          <a:noFill/>
        </p:spPr>
        <p:txBody>
          <a:bodyPr wrap="square" lIns="91317" tIns="45660" rIns="91317" bIns="45660" rtlCol="0">
            <a:spAutoFit/>
          </a:bodyPr>
          <a:lstStyle/>
          <a:p>
            <a:pPr algn="just"/>
            <a:r>
              <a:rPr lang="en-US" sz="3200" smtClean="0">
                <a:latin typeface="Arial" pitchFamily="34" charset="0"/>
                <a:ea typeface="Arial-Rounded" pitchFamily="34" charset="0"/>
                <a:cs typeface="Arial" pitchFamily="34" charset="0"/>
              </a:rPr>
              <a:t>Đi đến nơi nào</a:t>
            </a:r>
          </a:p>
          <a:p>
            <a:pPr algn="just"/>
            <a:r>
              <a:rPr lang="en-US" sz="3200" smtClean="0">
                <a:latin typeface="Arial" pitchFamily="34" charset="0"/>
                <a:ea typeface="Arial-Rounded" pitchFamily="34" charset="0"/>
                <a:cs typeface="Arial" pitchFamily="34" charset="0"/>
              </a:rPr>
              <a:t>Lời chào đi trước</a:t>
            </a:r>
          </a:p>
          <a:p>
            <a:pPr algn="just"/>
            <a:r>
              <a:rPr lang="en-US" sz="3200" smtClean="0">
                <a:latin typeface="Arial" pitchFamily="34" charset="0"/>
                <a:ea typeface="Arial-Rounded" pitchFamily="34" charset="0"/>
                <a:cs typeface="Arial" pitchFamily="34" charset="0"/>
              </a:rPr>
              <a:t>Lời chào dẫn bước</a:t>
            </a:r>
          </a:p>
          <a:p>
            <a:pPr algn="just"/>
            <a:r>
              <a:rPr lang="en-US" sz="3200" smtClean="0">
                <a:latin typeface="Arial" pitchFamily="34" charset="0"/>
                <a:ea typeface="Arial-Rounded" pitchFamily="34" charset="0"/>
                <a:cs typeface="Arial" pitchFamily="34" charset="0"/>
              </a:rPr>
              <a:t>Chẳng sợ lạc nhà</a:t>
            </a:r>
            <a:endParaRPr lang="en-US" sz="3200">
              <a:latin typeface="Arial" pitchFamily="34" charset="0"/>
              <a:ea typeface="Arial-Rounded" pitchFamily="34" charset="0"/>
              <a:cs typeface="Arial" pitchFamily="34" charset="0"/>
            </a:endParaRPr>
          </a:p>
        </p:txBody>
      </p:sp>
      <p:sp>
        <p:nvSpPr>
          <p:cNvPr id="10" name="TextBox 9"/>
          <p:cNvSpPr txBox="1"/>
          <p:nvPr/>
        </p:nvSpPr>
        <p:spPr>
          <a:xfrm>
            <a:off x="851146" y="3119711"/>
            <a:ext cx="6997454" cy="584654"/>
          </a:xfrm>
          <a:prstGeom prst="rect">
            <a:avLst/>
          </a:prstGeom>
          <a:noFill/>
        </p:spPr>
        <p:txBody>
          <a:bodyPr wrap="square" lIns="91317" tIns="45660" rIns="91317" bIns="45660" rtlCol="0">
            <a:spAutoFit/>
          </a:bodyPr>
          <a:lstStyle/>
          <a:p>
            <a:pPr algn="just"/>
            <a:r>
              <a:rPr lang="en-US" sz="3200" smtClean="0">
                <a:latin typeface="Arial" pitchFamily="34" charset="0"/>
                <a:ea typeface="Arial-Rounded" pitchFamily="34" charset="0"/>
                <a:cs typeface="Arial" pitchFamily="34" charset="0"/>
              </a:rPr>
              <a:t>Khi gặp người khác, em nên:</a:t>
            </a:r>
            <a:endParaRPr lang="en-US" sz="3200">
              <a:latin typeface="Arial" pitchFamily="34" charset="0"/>
              <a:ea typeface="Arial-Rounded" pitchFamily="34" charset="0"/>
              <a:cs typeface="Arial" pitchFamily="34" charset="0"/>
            </a:endParaRPr>
          </a:p>
        </p:txBody>
      </p:sp>
      <p:sp>
        <p:nvSpPr>
          <p:cNvPr id="11" name="TextBox 10"/>
          <p:cNvSpPr txBox="1"/>
          <p:nvPr/>
        </p:nvSpPr>
        <p:spPr>
          <a:xfrm>
            <a:off x="838200" y="3714750"/>
            <a:ext cx="9144000" cy="584654"/>
          </a:xfrm>
          <a:prstGeom prst="rect">
            <a:avLst/>
          </a:prstGeom>
          <a:noFill/>
        </p:spPr>
        <p:txBody>
          <a:bodyPr wrap="square" lIns="91317" tIns="45660" rIns="91317" bIns="45660" rtlCol="0">
            <a:spAutoFit/>
          </a:bodyPr>
          <a:lstStyle/>
          <a:p>
            <a:pPr algn="just"/>
            <a:r>
              <a:rPr lang="en-US" sz="3200" smtClean="0">
                <a:latin typeface="Arial" pitchFamily="34" charset="0"/>
                <a:ea typeface="Arial-Rounded" pitchFamily="34" charset="0"/>
                <a:cs typeface="Arial" pitchFamily="34" charset="0"/>
              </a:rPr>
              <a:t>A. Im lặng và bỏ đi.</a:t>
            </a:r>
            <a:endParaRPr lang="en-US" sz="3200">
              <a:latin typeface="Arial" pitchFamily="34" charset="0"/>
              <a:ea typeface="Arial-Rounded" pitchFamily="34" charset="0"/>
              <a:cs typeface="Arial" pitchFamily="34" charset="0"/>
            </a:endParaRPr>
          </a:p>
        </p:txBody>
      </p:sp>
      <p:sp>
        <p:nvSpPr>
          <p:cNvPr id="12" name="TextBox 11"/>
          <p:cNvSpPr txBox="1"/>
          <p:nvPr/>
        </p:nvSpPr>
        <p:spPr>
          <a:xfrm>
            <a:off x="825254" y="4324350"/>
            <a:ext cx="9144000" cy="584654"/>
          </a:xfrm>
          <a:prstGeom prst="rect">
            <a:avLst/>
          </a:prstGeom>
          <a:noFill/>
        </p:spPr>
        <p:txBody>
          <a:bodyPr wrap="square" lIns="91317" tIns="45660" rIns="91317" bIns="45660" rtlCol="0">
            <a:spAutoFit/>
          </a:bodyPr>
          <a:lstStyle/>
          <a:p>
            <a:pPr algn="just"/>
            <a:r>
              <a:rPr lang="en-US" sz="3200" smtClean="0">
                <a:latin typeface="Arial" pitchFamily="34" charset="0"/>
                <a:ea typeface="Arial-Rounded" pitchFamily="34" charset="0"/>
                <a:cs typeface="Arial" pitchFamily="34" charset="0"/>
              </a:rPr>
              <a:t>B. </a:t>
            </a:r>
            <a:r>
              <a:rPr lang="en-US" sz="3200">
                <a:latin typeface="Arial" pitchFamily="34" charset="0"/>
                <a:ea typeface="Arial-Rounded" pitchFamily="34" charset="0"/>
                <a:cs typeface="Arial" pitchFamily="34" charset="0"/>
              </a:rPr>
              <a:t>E</a:t>
            </a:r>
            <a:r>
              <a:rPr lang="en-US" sz="3200" smtClean="0">
                <a:latin typeface="Arial" pitchFamily="34" charset="0"/>
                <a:ea typeface="Arial-Rounded" pitchFamily="34" charset="0"/>
                <a:cs typeface="Arial" pitchFamily="34" charset="0"/>
              </a:rPr>
              <a:t>m nên chào hỏi lịch sự.</a:t>
            </a:r>
            <a:endParaRPr lang="en-US" sz="32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iterate type="lt">
                                    <p:tmPct val="0"/>
                                  </p:iterate>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mph" presetSubtype="0" fill="hold" grpId="1" nodeType="clickEffect">
                                  <p:stCondLst>
                                    <p:cond delay="0"/>
                                  </p:stCondLst>
                                  <p:iterate type="lt">
                                    <p:tmPct val="4000"/>
                                  </p:iterate>
                                  <p:childTnLst>
                                    <p:set>
                                      <p:cBhvr override="childStyle">
                                        <p:cTn id="17" dur="500" fill="hold"/>
                                        <p:tgtEl>
                                          <p:spTgt spid="12"/>
                                        </p:tgtEl>
                                        <p:attrNameLst>
                                          <p:attrName>style.color</p:attrName>
                                        </p:attrNameLst>
                                      </p:cBhvr>
                                      <p:to>
                                        <p:clrVal>
                                          <a:srgbClr val="FF0000"/>
                                        </p:clrVal>
                                      </p:to>
                                    </p:set>
                                    <p:set>
                                      <p:cBhvr>
                                        <p:cTn id="18" dur="500" fill="hold"/>
                                        <p:tgtEl>
                                          <p:spTgt spid="12"/>
                                        </p:tgtEl>
                                        <p:attrNameLst>
                                          <p:attrName>fillcolor</p:attrName>
                                        </p:attrNameLst>
                                      </p:cBhvr>
                                      <p:to>
                                        <p:clrVal>
                                          <a:srgbClr val="FF0000"/>
                                        </p:clrVal>
                                      </p:to>
                                    </p:set>
                                    <p:set>
                                      <p:cBhvr>
                                        <p:cTn id="19" dur="5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5372" y="2743947"/>
            <a:ext cx="7610274"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Lời chào được so sánh với những gì?</a:t>
            </a:r>
            <a:endParaRPr lang="en-US" sz="3200">
              <a:latin typeface="Arial" pitchFamily="34" charset="0"/>
              <a:ea typeface="Arial-Rounded" pitchFamily="34" charset="0"/>
              <a:cs typeface="Arial" pitchFamily="34" charset="0"/>
            </a:endParaRPr>
          </a:p>
        </p:txBody>
      </p:sp>
      <p:sp>
        <p:nvSpPr>
          <p:cNvPr id="6" name="TextBox 5"/>
          <p:cNvSpPr txBox="1"/>
          <p:nvPr/>
        </p:nvSpPr>
        <p:spPr>
          <a:xfrm>
            <a:off x="1981200" y="133350"/>
            <a:ext cx="4703183" cy="584666"/>
          </a:xfrm>
          <a:prstGeom prst="rect">
            <a:avLst/>
          </a:prstGeom>
          <a:solidFill>
            <a:srgbClr val="B9EDFF"/>
          </a:solidFill>
        </p:spPr>
        <p:txBody>
          <a:bodyPr wrap="square" lIns="91330" tIns="45666" rIns="91330" bIns="45666" rtlCol="0">
            <a:spAutoFit/>
          </a:bodyPr>
          <a:lstStyle/>
          <a:p>
            <a:pPr algn="ctr"/>
            <a:r>
              <a:rPr lang="en-US" sz="3200" b="1">
                <a:latin typeface="Arial" pitchFamily="34" charset="0"/>
                <a:ea typeface="Arial-Rounded" pitchFamily="34" charset="0"/>
                <a:cs typeface="Arial" pitchFamily="34" charset="0"/>
              </a:rPr>
              <a:t>Đọc </a:t>
            </a:r>
            <a:r>
              <a:rPr lang="en-US" sz="3200" b="1" smtClean="0">
                <a:latin typeface="Arial" pitchFamily="34" charset="0"/>
                <a:ea typeface="Arial-Rounded" pitchFamily="34" charset="0"/>
                <a:cs typeface="Arial" pitchFamily="34" charset="0"/>
              </a:rPr>
              <a:t>khổ thơ 2 và 3:</a:t>
            </a:r>
            <a:endParaRPr lang="en-US" sz="3200" b="1">
              <a:latin typeface="Arial" pitchFamily="34" charset="0"/>
              <a:ea typeface="Arial-Rounded" pitchFamily="34" charset="0"/>
              <a:cs typeface="Arial" pitchFamily="34" charset="0"/>
            </a:endParaRPr>
          </a:p>
        </p:txBody>
      </p:sp>
      <p:sp>
        <p:nvSpPr>
          <p:cNvPr id="7" name="TextBox 6"/>
          <p:cNvSpPr txBox="1"/>
          <p:nvPr/>
        </p:nvSpPr>
        <p:spPr>
          <a:xfrm>
            <a:off x="770518" y="742950"/>
            <a:ext cx="4165108" cy="2061982"/>
          </a:xfrm>
          <a:prstGeom prst="rect">
            <a:avLst/>
          </a:prstGeom>
          <a:noFill/>
        </p:spPr>
        <p:txBody>
          <a:bodyPr wrap="square" lIns="91317" tIns="45660" rIns="91317" bIns="45660" rtlCol="0">
            <a:spAutoFit/>
          </a:bodyPr>
          <a:lstStyle/>
          <a:p>
            <a:pPr algn="just"/>
            <a:r>
              <a:rPr lang="en-US" sz="3200" smtClean="0">
                <a:latin typeface="Arial" pitchFamily="34" charset="0"/>
                <a:ea typeface="Arial-Rounded" pitchFamily="34" charset="0"/>
                <a:cs typeface="Arial" pitchFamily="34" charset="0"/>
              </a:rPr>
              <a:t>Lời chào kết bạn</a:t>
            </a:r>
          </a:p>
          <a:p>
            <a:pPr algn="just"/>
            <a:r>
              <a:rPr lang="en-US" sz="3200" smtClean="0">
                <a:latin typeface="Arial" pitchFamily="34" charset="0"/>
                <a:ea typeface="Arial-Rounded" pitchFamily="34" charset="0"/>
                <a:cs typeface="Arial" pitchFamily="34" charset="0"/>
              </a:rPr>
              <a:t>Con đường bớt xa</a:t>
            </a:r>
          </a:p>
          <a:p>
            <a:pPr algn="just"/>
            <a:r>
              <a:rPr lang="en-US" sz="3200" smtClean="0">
                <a:latin typeface="Arial" pitchFamily="34" charset="0"/>
                <a:ea typeface="Arial-Rounded" pitchFamily="34" charset="0"/>
                <a:cs typeface="Arial" pitchFamily="34" charset="0"/>
              </a:rPr>
              <a:t>Lời chào là hoa</a:t>
            </a:r>
          </a:p>
          <a:p>
            <a:pPr algn="just"/>
            <a:r>
              <a:rPr lang="en-US" sz="3200" smtClean="0">
                <a:latin typeface="Arial" pitchFamily="34" charset="0"/>
                <a:ea typeface="Arial-Rounded" pitchFamily="34" charset="0"/>
                <a:cs typeface="Arial" pitchFamily="34" charset="0"/>
              </a:rPr>
              <a:t>Nở từ lòng tốt</a:t>
            </a:r>
            <a:endParaRPr lang="en-US" sz="3200">
              <a:latin typeface="Arial" pitchFamily="34" charset="0"/>
              <a:ea typeface="Arial-Rounded" pitchFamily="34" charset="0"/>
              <a:cs typeface="Arial" pitchFamily="34" charset="0"/>
            </a:endParaRPr>
          </a:p>
        </p:txBody>
      </p:sp>
      <p:sp>
        <p:nvSpPr>
          <p:cNvPr id="8" name="TextBox 7"/>
          <p:cNvSpPr txBox="1"/>
          <p:nvPr/>
        </p:nvSpPr>
        <p:spPr>
          <a:xfrm>
            <a:off x="4898155" y="742950"/>
            <a:ext cx="4165108" cy="2061982"/>
          </a:xfrm>
          <a:prstGeom prst="rect">
            <a:avLst/>
          </a:prstGeom>
          <a:noFill/>
        </p:spPr>
        <p:txBody>
          <a:bodyPr wrap="square" lIns="91317" tIns="45660" rIns="91317" bIns="45660" rtlCol="0">
            <a:spAutoFit/>
          </a:bodyPr>
          <a:lstStyle/>
          <a:p>
            <a:pPr algn="just"/>
            <a:r>
              <a:rPr lang="en-US" sz="3200" smtClean="0">
                <a:latin typeface="Arial" pitchFamily="34" charset="0"/>
                <a:ea typeface="Arial-Rounded" pitchFamily="34" charset="0"/>
                <a:cs typeface="Arial" pitchFamily="34" charset="0"/>
              </a:rPr>
              <a:t>Là cơn gió mát</a:t>
            </a:r>
          </a:p>
          <a:p>
            <a:pPr algn="just"/>
            <a:r>
              <a:rPr lang="en-US" sz="3200">
                <a:latin typeface="Arial" pitchFamily="34" charset="0"/>
                <a:ea typeface="Arial-Rounded" pitchFamily="34" charset="0"/>
                <a:cs typeface="Arial" pitchFamily="34" charset="0"/>
              </a:rPr>
              <a:t>Buổi </a:t>
            </a:r>
            <a:r>
              <a:rPr lang="en-US" sz="3200" smtClean="0">
                <a:latin typeface="Arial" pitchFamily="34" charset="0"/>
                <a:ea typeface="Arial-Rounded" pitchFamily="34" charset="0"/>
                <a:cs typeface="Arial" pitchFamily="34" charset="0"/>
              </a:rPr>
              <a:t>sáng đầu ngày</a:t>
            </a:r>
          </a:p>
          <a:p>
            <a:pPr algn="just"/>
            <a:r>
              <a:rPr lang="en-US" sz="3200" smtClean="0">
                <a:latin typeface="Arial" pitchFamily="34" charset="0"/>
                <a:ea typeface="Arial-Rounded" pitchFamily="34" charset="0"/>
                <a:cs typeface="Arial" pitchFamily="34" charset="0"/>
              </a:rPr>
              <a:t>Như một bàn tay</a:t>
            </a:r>
          </a:p>
          <a:p>
            <a:pPr algn="just"/>
            <a:r>
              <a:rPr lang="en-US" sz="3200" smtClean="0">
                <a:latin typeface="Arial" pitchFamily="34" charset="0"/>
                <a:ea typeface="Arial-Rounded" pitchFamily="34" charset="0"/>
                <a:cs typeface="Arial" pitchFamily="34" charset="0"/>
              </a:rPr>
              <a:t>Chân thành cởi mở</a:t>
            </a:r>
            <a:endParaRPr lang="en-US" sz="3200">
              <a:latin typeface="Arial" pitchFamily="34" charset="0"/>
              <a:ea typeface="Arial-Rounded" pitchFamily="34" charset="0"/>
              <a:cs typeface="Arial" pitchFamily="34" charset="0"/>
            </a:endParaRPr>
          </a:p>
        </p:txBody>
      </p:sp>
      <p:cxnSp>
        <p:nvCxnSpPr>
          <p:cNvPr id="9" name="Straight Connector 8"/>
          <p:cNvCxnSpPr/>
          <p:nvPr/>
        </p:nvCxnSpPr>
        <p:spPr>
          <a:xfrm flipH="1">
            <a:off x="799546" y="2223408"/>
            <a:ext cx="28870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739570" y="1706335"/>
            <a:ext cx="1172028" cy="584666"/>
          </a:xfrm>
          <a:prstGeom prst="rect">
            <a:avLst/>
          </a:prstGeom>
          <a:noFill/>
        </p:spPr>
        <p:txBody>
          <a:bodyPr wrap="square" lIns="91330" tIns="45666" rIns="91330" bIns="45666" rtlCol="0">
            <a:spAutoFit/>
          </a:bodyPr>
          <a:lstStyle/>
          <a:p>
            <a:pPr algn="ctr"/>
            <a:r>
              <a:rPr lang="en-US" sz="3200">
                <a:solidFill>
                  <a:srgbClr val="FF0000"/>
                </a:solidFill>
                <a:latin typeface="Arial" pitchFamily="34" charset="0"/>
                <a:ea typeface="Arial-Rounded" pitchFamily="34" charset="0"/>
                <a:cs typeface="Arial" pitchFamily="34" charset="0"/>
              </a:rPr>
              <a:t>h</a:t>
            </a:r>
            <a:r>
              <a:rPr lang="en-US" sz="3200" smtClean="0">
                <a:solidFill>
                  <a:srgbClr val="FF0000"/>
                </a:solidFill>
                <a:latin typeface="Arial" pitchFamily="34" charset="0"/>
                <a:ea typeface="Arial-Rounded" pitchFamily="34" charset="0"/>
                <a:cs typeface="Arial" pitchFamily="34" charset="0"/>
              </a:rPr>
              <a:t>oa</a:t>
            </a:r>
            <a:endParaRPr lang="en-US" sz="3200">
              <a:solidFill>
                <a:srgbClr val="FF0000"/>
              </a:solidFill>
              <a:latin typeface="Arial" pitchFamily="34" charset="0"/>
              <a:ea typeface="Arial-Rounded" pitchFamily="34" charset="0"/>
              <a:cs typeface="Arial" pitchFamily="34" charset="0"/>
            </a:endParaRPr>
          </a:p>
        </p:txBody>
      </p:sp>
      <p:cxnSp>
        <p:nvCxnSpPr>
          <p:cNvPr id="10" name="Straight Connector 9"/>
          <p:cNvCxnSpPr/>
          <p:nvPr/>
        </p:nvCxnSpPr>
        <p:spPr>
          <a:xfrm flipH="1">
            <a:off x="4982628" y="1235089"/>
            <a:ext cx="28870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199744" y="732138"/>
            <a:ext cx="2895351" cy="584666"/>
          </a:xfrm>
          <a:prstGeom prst="rect">
            <a:avLst/>
          </a:prstGeom>
          <a:noFill/>
        </p:spPr>
        <p:txBody>
          <a:bodyPr wrap="square" lIns="91330" tIns="45666" rIns="91330" bIns="45666" rtlCol="0">
            <a:spAutoFit/>
          </a:bodyPr>
          <a:lstStyle/>
          <a:p>
            <a:pPr algn="ctr"/>
            <a:r>
              <a:rPr lang="en-US" sz="3200" smtClean="0">
                <a:solidFill>
                  <a:srgbClr val="FF0000"/>
                </a:solidFill>
                <a:latin typeface="Arial" pitchFamily="34" charset="0"/>
                <a:ea typeface="Arial-Rounded" pitchFamily="34" charset="0"/>
                <a:cs typeface="Arial" pitchFamily="34" charset="0"/>
              </a:rPr>
              <a:t>cơn gió mát</a:t>
            </a:r>
            <a:endParaRPr lang="en-US" sz="3200">
              <a:solidFill>
                <a:srgbClr val="FF0000"/>
              </a:solidFill>
              <a:latin typeface="Arial" pitchFamily="34" charset="0"/>
              <a:ea typeface="Arial-Rounded" pitchFamily="34" charset="0"/>
              <a:cs typeface="Arial" pitchFamily="34" charset="0"/>
            </a:endParaRPr>
          </a:p>
        </p:txBody>
      </p:sp>
      <p:cxnSp>
        <p:nvCxnSpPr>
          <p:cNvPr id="12" name="Straight Connector 11"/>
          <p:cNvCxnSpPr/>
          <p:nvPr/>
        </p:nvCxnSpPr>
        <p:spPr>
          <a:xfrm flipH="1">
            <a:off x="4982628" y="2237409"/>
            <a:ext cx="30183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230505" y="1705430"/>
            <a:ext cx="2256723" cy="584666"/>
          </a:xfrm>
          <a:prstGeom prst="rect">
            <a:avLst/>
          </a:prstGeom>
          <a:noFill/>
        </p:spPr>
        <p:txBody>
          <a:bodyPr wrap="square" lIns="91330" tIns="45666" rIns="91330" bIns="45666" rtlCol="0">
            <a:spAutoFit/>
          </a:bodyPr>
          <a:lstStyle/>
          <a:p>
            <a:pPr algn="ctr"/>
            <a:r>
              <a:rPr lang="en-US" sz="3200" smtClean="0">
                <a:solidFill>
                  <a:srgbClr val="FF0000"/>
                </a:solidFill>
                <a:latin typeface="Arial" pitchFamily="34" charset="0"/>
                <a:ea typeface="Arial-Rounded" pitchFamily="34" charset="0"/>
                <a:cs typeface="Arial" pitchFamily="34" charset="0"/>
              </a:rPr>
              <a:t>bàn tay</a:t>
            </a:r>
            <a:endParaRPr lang="en-US" sz="3200">
              <a:solidFill>
                <a:srgbClr val="FF0000"/>
              </a:solidFill>
              <a:latin typeface="Arial" pitchFamily="34" charset="0"/>
              <a:ea typeface="Arial-Rounded" pitchFamily="34" charset="0"/>
              <a:cs typeface="Arial" pitchFamily="34" charset="0"/>
            </a:endParaRPr>
          </a:p>
        </p:txBody>
      </p:sp>
      <p:sp>
        <p:nvSpPr>
          <p:cNvPr id="16" name="TextBox 15"/>
          <p:cNvSpPr txBox="1"/>
          <p:nvPr/>
        </p:nvSpPr>
        <p:spPr>
          <a:xfrm>
            <a:off x="877698" y="4335234"/>
            <a:ext cx="1636902" cy="584654"/>
          </a:xfrm>
          <a:prstGeom prst="rect">
            <a:avLst/>
          </a:prstGeom>
          <a:noFill/>
          <a:ln>
            <a:solidFill>
              <a:srgbClr val="00B0F0"/>
            </a:solidFill>
          </a:ln>
        </p:spPr>
        <p:txBody>
          <a:bodyPr wrap="square" lIns="91317" tIns="45660" rIns="91317" bIns="45660" rtlCol="0">
            <a:spAutoFit/>
          </a:bodyPr>
          <a:lstStyle/>
          <a:p>
            <a:pPr algn="ctr"/>
            <a:r>
              <a:rPr lang="en-US" sz="3200" smtClean="0">
                <a:latin typeface="Arial" pitchFamily="34" charset="0"/>
                <a:ea typeface="Arial-Rounded" pitchFamily="34" charset="0"/>
                <a:cs typeface="Arial" pitchFamily="34" charset="0"/>
              </a:rPr>
              <a:t>hoa</a:t>
            </a:r>
            <a:endParaRPr lang="en-US" sz="3200">
              <a:latin typeface="Arial" pitchFamily="34" charset="0"/>
              <a:ea typeface="Arial-Rounded" pitchFamily="34" charset="0"/>
              <a:cs typeface="Arial" pitchFamily="34" charset="0"/>
            </a:endParaRPr>
          </a:p>
        </p:txBody>
      </p:sp>
      <p:sp>
        <p:nvSpPr>
          <p:cNvPr id="17" name="TextBox 16"/>
          <p:cNvSpPr txBox="1"/>
          <p:nvPr/>
        </p:nvSpPr>
        <p:spPr>
          <a:xfrm>
            <a:off x="3261252" y="4335234"/>
            <a:ext cx="2529947" cy="584654"/>
          </a:xfrm>
          <a:prstGeom prst="rect">
            <a:avLst/>
          </a:prstGeom>
          <a:noFill/>
          <a:ln>
            <a:solidFill>
              <a:srgbClr val="00B0F0"/>
            </a:solidFill>
          </a:ln>
        </p:spPr>
        <p:txBody>
          <a:bodyPr wrap="square" lIns="91317" tIns="45660" rIns="91317" bIns="45660" rtlCol="0">
            <a:spAutoFit/>
          </a:bodyPr>
          <a:lstStyle/>
          <a:p>
            <a:pPr algn="ctr"/>
            <a:r>
              <a:rPr lang="en-US" sz="3200" smtClean="0">
                <a:latin typeface="Arial" pitchFamily="34" charset="0"/>
                <a:ea typeface="Arial-Rounded" pitchFamily="34" charset="0"/>
                <a:cs typeface="Arial" pitchFamily="34" charset="0"/>
              </a:rPr>
              <a:t>cơn gió mát</a:t>
            </a:r>
            <a:endParaRPr lang="en-US" sz="3200">
              <a:latin typeface="Arial" pitchFamily="34" charset="0"/>
              <a:ea typeface="Arial-Rounded" pitchFamily="34" charset="0"/>
              <a:cs typeface="Arial" pitchFamily="34" charset="0"/>
            </a:endParaRPr>
          </a:p>
        </p:txBody>
      </p:sp>
      <p:sp>
        <p:nvSpPr>
          <p:cNvPr id="18" name="TextBox 17"/>
          <p:cNvSpPr txBox="1"/>
          <p:nvPr/>
        </p:nvSpPr>
        <p:spPr>
          <a:xfrm>
            <a:off x="6629400" y="4335234"/>
            <a:ext cx="1779743" cy="584654"/>
          </a:xfrm>
          <a:prstGeom prst="rect">
            <a:avLst/>
          </a:prstGeom>
          <a:noFill/>
          <a:ln>
            <a:solidFill>
              <a:srgbClr val="00B0F0"/>
            </a:solidFill>
          </a:ln>
        </p:spPr>
        <p:txBody>
          <a:bodyPr wrap="square" lIns="91317" tIns="45660" rIns="91317" bIns="45660" rtlCol="0">
            <a:spAutoFit/>
          </a:bodyPr>
          <a:lstStyle/>
          <a:p>
            <a:pPr algn="ctr"/>
            <a:r>
              <a:rPr lang="en-US" sz="3200" smtClean="0">
                <a:latin typeface="Arial" pitchFamily="34" charset="0"/>
                <a:ea typeface="Arial-Rounded" pitchFamily="34" charset="0"/>
                <a:cs typeface="Arial" pitchFamily="34" charset="0"/>
              </a:rPr>
              <a:t>bàn tay</a:t>
            </a:r>
            <a:endParaRPr lang="en-US" sz="3200">
              <a:latin typeface="Arial" pitchFamily="34" charset="0"/>
              <a:ea typeface="Arial-Rounded" pitchFamily="34" charset="0"/>
              <a:cs typeface="Arial" pitchFamily="34" charset="0"/>
            </a:endParaRPr>
          </a:p>
        </p:txBody>
      </p:sp>
      <p:cxnSp>
        <p:nvCxnSpPr>
          <p:cNvPr id="19" name="Straight Connector 18"/>
          <p:cNvCxnSpPr>
            <a:endCxn id="16" idx="0"/>
          </p:cNvCxnSpPr>
          <p:nvPr/>
        </p:nvCxnSpPr>
        <p:spPr>
          <a:xfrm flipH="1">
            <a:off x="1696149" y="3830936"/>
            <a:ext cx="2636642" cy="5042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17" idx="0"/>
          </p:cNvCxnSpPr>
          <p:nvPr/>
        </p:nvCxnSpPr>
        <p:spPr>
          <a:xfrm flipH="1">
            <a:off x="4526226" y="3830936"/>
            <a:ext cx="16824" cy="5042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18" idx="0"/>
          </p:cNvCxnSpPr>
          <p:nvPr/>
        </p:nvCxnSpPr>
        <p:spPr>
          <a:xfrm>
            <a:off x="4690509" y="3830936"/>
            <a:ext cx="2828763" cy="5042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519714" y="3362265"/>
            <a:ext cx="1964046" cy="483185"/>
          </a:xfrm>
          <a:prstGeom prst="rect">
            <a:avLst/>
          </a:prstGeom>
          <a:solidFill>
            <a:schemeClr val="bg1"/>
          </a:solidFill>
          <a:ln>
            <a:solidFill>
              <a:srgbClr val="00B0F0"/>
            </a:solidFill>
          </a:ln>
        </p:spPr>
        <p:txBody>
          <a:bodyPr wrap="square" lIns="91317" tIns="45660" rIns="91317" bIns="45660" rtlCol="0">
            <a:spAutoFit/>
          </a:bodyPr>
          <a:lstStyle/>
          <a:p>
            <a:pPr algn="ctr"/>
            <a:r>
              <a:rPr lang="en-US" sz="3200" smtClean="0">
                <a:latin typeface="Arial" pitchFamily="34" charset="0"/>
                <a:ea typeface="Arial-Rounded" pitchFamily="34" charset="0"/>
                <a:cs typeface="Arial" pitchFamily="34" charset="0"/>
              </a:rPr>
              <a:t>Lời chào</a:t>
            </a:r>
            <a:endParaRPr lang="en-US" sz="32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9649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par>
                                <p:cTn id="50" presetID="10"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1" grpId="0"/>
      <p:bldP spid="13" grpId="0"/>
      <p:bldP spid="16" grpId="0" animBg="1"/>
      <p:bldP spid="17" grpId="0" animBg="1"/>
      <p:bldP spid="18"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 y="1809750"/>
            <a:ext cx="4220028" cy="1077109"/>
          </a:xfrm>
          <a:prstGeom prst="rect">
            <a:avLst/>
          </a:prstGeom>
          <a:solidFill>
            <a:srgbClr val="B9EDFF"/>
          </a:solidFill>
        </p:spPr>
        <p:txBody>
          <a:bodyPr wrap="square" lIns="91330" tIns="45666" rIns="91330" bIns="45666" rtlCol="0">
            <a:spAutoFit/>
          </a:bodyPr>
          <a:lstStyle/>
          <a:p>
            <a:pPr algn="just"/>
            <a:r>
              <a:rPr lang="en-US" sz="3200" smtClean="0">
                <a:latin typeface="Arial" pitchFamily="34" charset="0"/>
                <a:ea typeface="Arial-Rounded" pitchFamily="34" charset="0"/>
                <a:cs typeface="Arial" pitchFamily="34" charset="0"/>
              </a:rPr>
              <a:t>Em học hỏi được điều gì từ bài thơ này?</a:t>
            </a:r>
            <a:endParaRPr lang="en-US" sz="3200">
              <a:latin typeface="Arial" pitchFamily="34" charset="0"/>
              <a:ea typeface="Arial-Rounded" pitchFamily="34" charset="0"/>
              <a:cs typeface="Arial" pitchFamily="34"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85750"/>
            <a:ext cx="4286250" cy="456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825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2853542" y="996954"/>
            <a:ext cx="3471058" cy="3970269"/>
          </a:xfrm>
          <a:prstGeom prst="rect">
            <a:avLst/>
          </a:prstGeom>
          <a:noFill/>
        </p:spPr>
        <p:txBody>
          <a:bodyPr wrap="square" lIns="91391" tIns="45696" rIns="91391" bIns="45696" rtlCol="0">
            <a:spAutoFit/>
          </a:bodyPr>
          <a:lstStyle/>
          <a:p>
            <a:pPr algn="just"/>
            <a:r>
              <a:rPr lang="en-US" sz="2800">
                <a:latin typeface="Arial" pitchFamily="34" charset="0"/>
                <a:ea typeface="Arial-Rounded" pitchFamily="34" charset="0"/>
                <a:cs typeface="Arial" pitchFamily="34" charset="0"/>
              </a:rPr>
              <a:t>Đi đến nơi nào</a:t>
            </a:r>
          </a:p>
          <a:p>
            <a:pPr algn="just"/>
            <a:r>
              <a:rPr lang="en-US" sz="2800">
                <a:latin typeface="Arial" pitchFamily="34" charset="0"/>
                <a:ea typeface="Arial-Rounded" pitchFamily="34" charset="0"/>
                <a:cs typeface="Arial" pitchFamily="34" charset="0"/>
              </a:rPr>
              <a:t>Lời chào đi trước</a:t>
            </a:r>
          </a:p>
          <a:p>
            <a:pPr algn="just"/>
            <a:r>
              <a:rPr lang="en-US" sz="2800">
                <a:latin typeface="Arial" pitchFamily="34" charset="0"/>
                <a:ea typeface="Arial-Rounded" pitchFamily="34" charset="0"/>
                <a:cs typeface="Arial" pitchFamily="34" charset="0"/>
              </a:rPr>
              <a:t>Lời chào dẫn bước</a:t>
            </a:r>
          </a:p>
          <a:p>
            <a:pPr algn="just"/>
            <a:r>
              <a:rPr lang="en-US" sz="2800">
                <a:latin typeface="Arial" pitchFamily="34" charset="0"/>
                <a:ea typeface="Arial-Rounded" pitchFamily="34" charset="0"/>
                <a:cs typeface="Arial" pitchFamily="34" charset="0"/>
              </a:rPr>
              <a:t>Chẳng sợ lạc nhà</a:t>
            </a:r>
          </a:p>
          <a:p>
            <a:pPr algn="just"/>
            <a:endParaRPr lang="en-US" sz="2800" smtClean="0">
              <a:latin typeface="Arial-Rounded" pitchFamily="34" charset="0"/>
              <a:ea typeface="Arial-Rounded" pitchFamily="34" charset="0"/>
              <a:cs typeface="Arial-Rounded" pitchFamily="34" charset="0"/>
            </a:endParaRPr>
          </a:p>
          <a:p>
            <a:pPr algn="just"/>
            <a:r>
              <a:rPr lang="en-US" sz="2800">
                <a:latin typeface="Arial" pitchFamily="34" charset="0"/>
                <a:ea typeface="Arial-Rounded" pitchFamily="34" charset="0"/>
                <a:cs typeface="Arial" pitchFamily="34" charset="0"/>
              </a:rPr>
              <a:t>Lời chào kết bạn</a:t>
            </a:r>
          </a:p>
          <a:p>
            <a:pPr algn="just"/>
            <a:r>
              <a:rPr lang="en-US" sz="2800">
                <a:latin typeface="Arial" pitchFamily="34" charset="0"/>
                <a:ea typeface="Arial-Rounded" pitchFamily="34" charset="0"/>
                <a:cs typeface="Arial" pitchFamily="34" charset="0"/>
              </a:rPr>
              <a:t>Con đường bớt xa</a:t>
            </a:r>
          </a:p>
          <a:p>
            <a:pPr algn="just"/>
            <a:r>
              <a:rPr lang="en-US" sz="2800">
                <a:latin typeface="Arial" pitchFamily="34" charset="0"/>
                <a:ea typeface="Arial-Rounded" pitchFamily="34" charset="0"/>
                <a:cs typeface="Arial" pitchFamily="34" charset="0"/>
              </a:rPr>
              <a:t>Lời chào là hoa</a:t>
            </a:r>
          </a:p>
          <a:p>
            <a:pPr algn="just"/>
            <a:r>
              <a:rPr lang="en-US" sz="2800">
                <a:latin typeface="Arial" pitchFamily="34" charset="0"/>
                <a:ea typeface="Arial-Rounded" pitchFamily="34" charset="0"/>
                <a:cs typeface="Arial" pitchFamily="34" charset="0"/>
              </a:rPr>
              <a:t>Nở từ lòng </a:t>
            </a:r>
            <a:r>
              <a:rPr lang="en-US" sz="2800" smtClean="0">
                <a:latin typeface="Arial" pitchFamily="34" charset="0"/>
                <a:ea typeface="Arial-Rounded" pitchFamily="34" charset="0"/>
                <a:cs typeface="Arial" pitchFamily="34" charset="0"/>
              </a:rPr>
              <a:t>tốt</a:t>
            </a:r>
            <a:endParaRPr lang="en-US" sz="2800">
              <a:latin typeface="Arial" pitchFamily="34" charset="0"/>
              <a:ea typeface="Arial-Rounded" pitchFamily="34" charset="0"/>
              <a:cs typeface="Arial"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2754" y="1053790"/>
            <a:ext cx="2743200" cy="366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9666" y="1529753"/>
            <a:ext cx="2743200" cy="34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873" y="1898938"/>
            <a:ext cx="2743200" cy="39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8506" y="2392648"/>
            <a:ext cx="2743200" cy="407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240" y="3228740"/>
            <a:ext cx="3017520" cy="3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2955" y="3689057"/>
            <a:ext cx="2743200" cy="349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4180" y="4038596"/>
            <a:ext cx="2743200" cy="37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598" y="4471281"/>
            <a:ext cx="2743200" cy="429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692730" y="300820"/>
            <a:ext cx="7308270" cy="461544"/>
          </a:xfrm>
          <a:prstGeom prst="rect">
            <a:avLst/>
          </a:prstGeom>
          <a:noFill/>
        </p:spPr>
        <p:txBody>
          <a:bodyPr wrap="square" lIns="91317" tIns="45660" rIns="91317" bIns="45660" rtlCol="0">
            <a:spAutoFit/>
          </a:bodyPr>
          <a:lstStyle/>
          <a:p>
            <a:pPr algn="just"/>
            <a:r>
              <a:rPr lang="en-US" sz="2400" b="1" smtClean="0">
                <a:latin typeface="Arial" pitchFamily="34" charset="0"/>
                <a:ea typeface="Arial-Rounded" pitchFamily="34" charset="0"/>
                <a:cs typeface="Arial" pitchFamily="34" charset="0"/>
              </a:rPr>
              <a:t>Học thuộc lòng hai khổ thơ đầu</a:t>
            </a:r>
            <a:endParaRPr lang="en-US" sz="2400" b="1">
              <a:latin typeface="Arial" pitchFamily="34" charset="0"/>
              <a:ea typeface="Arial-Rounded" pitchFamily="34" charset="0"/>
              <a:cs typeface="Arial" pitchFamily="34" charset="0"/>
            </a:endParaRPr>
          </a:p>
        </p:txBody>
      </p:sp>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80" y="18551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520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26"/>
                                        </p:tgtEl>
                                      </p:cBhvr>
                                    </p:animEffect>
                                    <p:set>
                                      <p:cBhvr>
                                        <p:cTn id="43" dur="1" fill="hold">
                                          <p:stCondLst>
                                            <p:cond delay="499"/>
                                          </p:stCondLst>
                                        </p:cTn>
                                        <p:tgtEl>
                                          <p:spTgt spid="102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0864"/>
          <a:stretch/>
        </p:blipFill>
        <p:spPr>
          <a:xfrm>
            <a:off x="3430776" y="3034312"/>
            <a:ext cx="2282448" cy="1955133"/>
          </a:xfrm>
          <a:prstGeom prst="rect">
            <a:avLst/>
          </a:prstGeom>
        </p:spPr>
      </p:pic>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endParaRPr lang="en-US"/>
          </a:p>
        </p:txBody>
      </p:sp>
      <p:grpSp>
        <p:nvGrpSpPr>
          <p:cNvPr id="2" name="Group 1"/>
          <p:cNvGrpSpPr/>
          <p:nvPr/>
        </p:nvGrpSpPr>
        <p:grpSpPr>
          <a:xfrm>
            <a:off x="2400655" y="2152117"/>
            <a:ext cx="58289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4"/>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FFF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498024" y="5663685"/>
            <a:ext cx="1341530" cy="1107874"/>
          </a:xfrm>
          <a:prstGeom prst="rect">
            <a:avLst/>
          </a:prstGeom>
          <a:noFill/>
        </p:spPr>
        <p:txBody>
          <a:bodyPr wrap="square" lIns="91317" tIns="45660" rIns="91317" bIns="45660" rtlCol="0">
            <a:spAutoFit/>
          </a:bodyPr>
          <a:lstStyle/>
          <a:p>
            <a:pPr algn="ctr"/>
            <a:r>
              <a:rPr lang="en-US" sz="6600" b="1" smtClean="0">
                <a:solidFill>
                  <a:srgbClr val="0070C0"/>
                </a:solidFill>
                <a:latin typeface="Arial Rounded MT Bold" pitchFamily="34" charset="0"/>
                <a:ea typeface="Arial-Rounded" pitchFamily="34" charset="0"/>
                <a:cs typeface="Times New Roman" pitchFamily="18" charset="0"/>
              </a:rPr>
              <a:t>4</a:t>
            </a:r>
            <a:endParaRPr lang="en-US" sz="6600" b="1">
              <a:solidFill>
                <a:srgbClr val="0070C0"/>
              </a:solidFill>
              <a:latin typeface="Arial Rounded MT Bold" pitchFamily="34" charset="0"/>
              <a:ea typeface="Arial-Rounded" pitchFamily="34"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02" y="-187920"/>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371600" y="5848350"/>
            <a:ext cx="7086600" cy="923209"/>
          </a:xfrm>
          <a:prstGeom prst="rect">
            <a:avLst/>
          </a:prstGeom>
          <a:noFill/>
        </p:spPr>
        <p:txBody>
          <a:bodyPr wrap="square" lIns="91317" tIns="45660" rIns="91317" bIns="45660" rtlCol="0">
            <a:spAutoFit/>
          </a:bodyPr>
          <a:lstStyle/>
          <a:p>
            <a:pPr algn="ctr"/>
            <a:r>
              <a:rPr lang="en-US" sz="5400" b="1" smtClean="0">
                <a:ln w="3175">
                  <a:solidFill>
                    <a:schemeClr val="bg1"/>
                  </a:solidFill>
                </a:ln>
                <a:solidFill>
                  <a:srgbClr val="00B0F0"/>
                </a:solidFill>
                <a:latin typeface="Arial-Rounded" pitchFamily="34" charset="0"/>
                <a:ea typeface="Arial-Rounded" pitchFamily="34" charset="0"/>
                <a:cs typeface="Arial-Rounded" pitchFamily="34" charset="0"/>
              </a:rPr>
              <a:t>LỜI CHÀO</a:t>
            </a:r>
            <a:endParaRPr lang="en-US" sz="5400" b="1">
              <a:ln w="3175">
                <a:solidFill>
                  <a:schemeClr val="bg1"/>
                </a:solidFill>
              </a:ln>
              <a:solidFill>
                <a:srgbClr val="00B0F0"/>
              </a:solidFill>
              <a:latin typeface="Arial-Rounded" pitchFamily="34" charset="0"/>
              <a:ea typeface="Arial-Rounded" pitchFamily="34" charset="0"/>
              <a:cs typeface="Arial-Rounded"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425" y="162116"/>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7315200" y="5655998"/>
            <a:ext cx="990600" cy="953986"/>
          </a:xfrm>
          <a:prstGeom prst="rect">
            <a:avLst/>
          </a:prstGeom>
          <a:noFill/>
        </p:spPr>
        <p:txBody>
          <a:bodyPr wrap="square" lIns="91317" tIns="45660" rIns="91317" bIns="45660"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2</a:t>
            </a:r>
            <a:endParaRPr lang="en-US" sz="3200" b="1">
              <a:solidFill>
                <a:schemeClr val="bg1"/>
              </a:solidFill>
              <a:latin typeface="Arial Rounded MT Bold" pitchFamily="34" charset="0"/>
              <a:ea typeface="Arial-Rounded" pitchFamily="34" charset="0"/>
              <a:cs typeface="Times New Roman" pitchFamily="18" charset="0"/>
            </a:endParaRPr>
          </a:p>
        </p:txBody>
      </p:sp>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9532" y="2108790"/>
            <a:ext cx="993775" cy="119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6025" y="1972005"/>
            <a:ext cx="708977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6" name="Rectangle 5"/>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8" name="TextBox 7"/>
          <p:cNvSpPr txBox="1"/>
          <p:nvPr/>
        </p:nvSpPr>
        <p:spPr>
          <a:xfrm>
            <a:off x="692730" y="300820"/>
            <a:ext cx="7308270" cy="461544"/>
          </a:xfrm>
          <a:prstGeom prst="rect">
            <a:avLst/>
          </a:prstGeom>
          <a:noFill/>
        </p:spPr>
        <p:txBody>
          <a:bodyPr wrap="square" lIns="91317" tIns="45660" rIns="91317" bIns="45660" rtlCol="0">
            <a:spAutoFit/>
          </a:bodyPr>
          <a:lstStyle/>
          <a:p>
            <a:pPr algn="just"/>
            <a:r>
              <a:rPr lang="en-US" sz="2400" b="1" smtClean="0">
                <a:latin typeface="Arial" pitchFamily="34" charset="0"/>
                <a:ea typeface="Arial-Rounded" pitchFamily="34" charset="0"/>
                <a:cs typeface="Arial" pitchFamily="34" charset="0"/>
              </a:rPr>
              <a:t>Hát một bài hát về lời chào</a:t>
            </a:r>
            <a:endParaRPr lang="en-US" sz="2400" b="1">
              <a:latin typeface="Arial" pitchFamily="34" charset="0"/>
              <a:ea typeface="Arial-Rounded" pitchFamily="34" charset="0"/>
              <a:cs typeface="Arial" pitchFamily="34" charset="0"/>
            </a:endParaRPr>
          </a:p>
        </p:txBody>
      </p:sp>
      <p:sp>
        <p:nvSpPr>
          <p:cNvPr id="9" name="Oval 8"/>
          <p:cNvSpPr/>
          <p:nvPr/>
        </p:nvSpPr>
        <p:spPr>
          <a:xfrm>
            <a:off x="1143000" y="53911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smtClean="0">
                <a:solidFill>
                  <a:schemeClr val="bg1"/>
                </a:solidFill>
                <a:latin typeface="Arial Rounded MT Bold" pitchFamily="34" charset="0"/>
                <a:cs typeface="Arial" pitchFamily="34" charset="0"/>
              </a:rPr>
              <a:t>6</a:t>
            </a:r>
            <a:endParaRPr lang="en-US" sz="2800" b="1">
              <a:solidFill>
                <a:schemeClr val="bg1"/>
              </a:solidFill>
              <a:latin typeface="Arial Rounded MT Bold" pitchFamily="34" charset="0"/>
              <a:cs typeface="Arial"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17" y="205468"/>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762364"/>
            <a:ext cx="5943600" cy="4037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47007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2950"/>
            <a:ext cx="8229600" cy="3657600"/>
          </a:xfrm>
        </p:spPr>
        <p:txBody>
          <a:bodyPr>
            <a:normAutofit/>
          </a:bodyPr>
          <a:lstStyle/>
          <a:p>
            <a:pPr algn="l"/>
            <a:r>
              <a:rPr lang="en-US" smtClean="0">
                <a:latin typeface="Arial" pitchFamily="34" charset="0"/>
                <a:cs typeface="Arial" pitchFamily="34" charset="0"/>
              </a:rPr>
              <a:t>Các em cần nhớ:</a:t>
            </a:r>
            <a:br>
              <a:rPr lang="en-US" smtClean="0">
                <a:latin typeface="Arial" pitchFamily="34" charset="0"/>
                <a:cs typeface="Arial" pitchFamily="34" charset="0"/>
              </a:rPr>
            </a:br>
            <a:r>
              <a:rPr lang="en-US" smtClean="0">
                <a:latin typeface="Arial" pitchFamily="34" charset="0"/>
                <a:cs typeface="Arial" pitchFamily="34" charset="0"/>
              </a:rPr>
              <a:t>- Chào hỏi khi gặp gỡ.</a:t>
            </a:r>
            <a:br>
              <a:rPr lang="en-US" smtClean="0">
                <a:latin typeface="Arial" pitchFamily="34" charset="0"/>
                <a:cs typeface="Arial" pitchFamily="34" charset="0"/>
              </a:rPr>
            </a:br>
            <a:r>
              <a:rPr lang="en-US" smtClean="0">
                <a:latin typeface="Arial" pitchFamily="34" charset="0"/>
                <a:cs typeface="Arial" pitchFamily="34" charset="0"/>
              </a:rPr>
              <a:t>- Xưng hô phù hợp, lịch sự.</a:t>
            </a:r>
            <a:br>
              <a:rPr lang="en-US" smtClean="0">
                <a:latin typeface="Arial" pitchFamily="34" charset="0"/>
                <a:cs typeface="Arial" pitchFamily="34" charset="0"/>
              </a:rPr>
            </a:br>
            <a:r>
              <a:rPr lang="en-US" smtClean="0">
                <a:latin typeface="Arial" pitchFamily="34" charset="0"/>
                <a:cs typeface="Arial" pitchFamily="34" charset="0"/>
              </a:rPr>
              <a:t>- Không quá thân thiết, cởi mở khi gặp người lạ.</a:t>
            </a:r>
            <a:endParaRPr lang="en-US">
              <a:latin typeface="Arial" pitchFamily="34" charset="0"/>
              <a:cs typeface="Arial" pitchFamily="34" charset="0"/>
            </a:endParaRPr>
          </a:p>
        </p:txBody>
      </p:sp>
    </p:spTree>
    <p:extLst>
      <p:ext uri="{BB962C8B-B14F-4D97-AF65-F5344CB8AC3E}">
        <p14:creationId xmlns:p14="http://schemas.microsoft.com/office/powerpoint/2010/main" val="13211077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latin typeface="Arial" pitchFamily="34" charset="0"/>
                <a:cs typeface="Arial" pitchFamily="34" charset="0"/>
              </a:rPr>
              <a:t>Dặn dò:</a:t>
            </a:r>
          </a:p>
          <a:p>
            <a:pPr marL="457200" indent="-457200" algn="just">
              <a:buFontTx/>
              <a:buChar char="-"/>
            </a:pPr>
            <a:r>
              <a:rPr lang="en-US" sz="3200" smtClean="0">
                <a:solidFill>
                  <a:schemeClr val="tx1"/>
                </a:solidFill>
                <a:latin typeface="Arial" pitchFamily="34" charset="0"/>
                <a:cs typeface="Arial" pitchFamily="34" charset="0"/>
              </a:rPr>
              <a:t>Đọc lại bài: </a:t>
            </a:r>
            <a:r>
              <a:rPr lang="en-US" sz="3200" i="1" smtClean="0">
                <a:solidFill>
                  <a:schemeClr val="tx1"/>
                </a:solidFill>
                <a:latin typeface="Arial" pitchFamily="34" charset="0"/>
                <a:cs typeface="Arial" pitchFamily="34" charset="0"/>
              </a:rPr>
              <a:t>Lời chào</a:t>
            </a:r>
            <a:r>
              <a:rPr lang="en-US" sz="3200" smtClean="0">
                <a:solidFill>
                  <a:schemeClr val="tx1"/>
                </a:solidFill>
                <a:latin typeface="Arial" pitchFamily="34" charset="0"/>
                <a:cs typeface="Arial" pitchFamily="34" charset="0"/>
              </a:rPr>
              <a:t> (trang 68, 69).</a:t>
            </a:r>
          </a:p>
          <a:p>
            <a:pPr marL="457200" indent="-457200" algn="just">
              <a:buFontTx/>
              <a:buChar char="-"/>
            </a:pPr>
            <a:r>
              <a:rPr lang="en-US" sz="3200" smtClean="0">
                <a:solidFill>
                  <a:schemeClr val="tx1"/>
                </a:solidFill>
                <a:latin typeface="Arial" pitchFamily="34" charset="0"/>
                <a:cs typeface="Arial" pitchFamily="34" charset="0"/>
              </a:rPr>
              <a:t>Chuẩn bị bài </a:t>
            </a:r>
            <a:r>
              <a:rPr lang="en-US" sz="3200" i="1" smtClean="0">
                <a:solidFill>
                  <a:schemeClr val="tx1"/>
                </a:solidFill>
                <a:latin typeface="Arial" pitchFamily="34" charset="0"/>
                <a:cs typeface="Arial" pitchFamily="34" charset="0"/>
              </a:rPr>
              <a:t>Khi mẹ vắng nhà </a:t>
            </a:r>
            <a:r>
              <a:rPr lang="en-US" sz="3200" smtClean="0">
                <a:solidFill>
                  <a:schemeClr val="tx1"/>
                </a:solidFill>
                <a:latin typeface="Arial" pitchFamily="34" charset="0"/>
                <a:cs typeface="Arial" pitchFamily="34" charset="0"/>
              </a:rPr>
              <a:t>(trang 70, 71).</a:t>
            </a:r>
            <a:endParaRPr lang="en-US" sz="32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60747"/>
            <a:ext cx="7391400"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Quan sát </a:t>
            </a:r>
            <a:r>
              <a:rPr lang="en-US" sz="2800" b="1" smtClean="0">
                <a:latin typeface="Arial" pitchFamily="34" charset="0"/>
                <a:ea typeface="Arial-Rounded" pitchFamily="34" charset="0"/>
                <a:cs typeface="Arial" pitchFamily="34" charset="0"/>
              </a:rPr>
              <a:t>tranh</a:t>
            </a:r>
            <a:endParaRPr lang="en-US" sz="2800" b="1">
              <a:latin typeface="Arial" pitchFamily="34" charset="0"/>
              <a:ea typeface="Arial-Rounded" pitchFamily="34" charset="0"/>
              <a:cs typeface="Arial" pitchFamily="34" charset="0"/>
            </a:endParaRPr>
          </a:p>
        </p:txBody>
      </p:sp>
      <p:sp>
        <p:nvSpPr>
          <p:cNvPr id="6" name="TextBox 5"/>
          <p:cNvSpPr txBox="1"/>
          <p:nvPr/>
        </p:nvSpPr>
        <p:spPr>
          <a:xfrm>
            <a:off x="113507" y="1276350"/>
            <a:ext cx="3899693" cy="953986"/>
          </a:xfrm>
          <a:prstGeom prst="rect">
            <a:avLst/>
          </a:prstGeom>
          <a:noFill/>
        </p:spPr>
        <p:txBody>
          <a:bodyPr wrap="square" lIns="91317" tIns="45660" rIns="91317" bIns="45660" rtlCol="0">
            <a:spAutoFit/>
          </a:bodyPr>
          <a:lstStyle/>
          <a:p>
            <a:pPr algn="just"/>
            <a:r>
              <a:rPr lang="en-US" sz="2800">
                <a:latin typeface="Arial" pitchFamily="34" charset="0"/>
                <a:ea typeface="Arial-Rounded" pitchFamily="34" charset="0"/>
                <a:cs typeface="Arial" pitchFamily="34" charset="0"/>
              </a:rPr>
              <a:t>a) </a:t>
            </a:r>
            <a:r>
              <a:rPr lang="en-US" sz="2800" smtClean="0">
                <a:latin typeface="Arial" pitchFamily="34" charset="0"/>
                <a:ea typeface="Arial-Rounded" pitchFamily="34" charset="0"/>
                <a:cs typeface="Arial" pitchFamily="34" charset="0"/>
              </a:rPr>
              <a:t>Hai người trong tranh đang làm gì?</a:t>
            </a:r>
            <a:endParaRPr lang="en-US" sz="2800">
              <a:latin typeface="Arial" pitchFamily="34" charset="0"/>
              <a:ea typeface="Arial-Rounded" pitchFamily="34" charset="0"/>
              <a:cs typeface="Arial" pitchFamily="34" charset="0"/>
            </a:endParaRPr>
          </a:p>
        </p:txBody>
      </p:sp>
      <p:sp>
        <p:nvSpPr>
          <p:cNvPr id="8" name="Rectangle 7"/>
          <p:cNvSpPr/>
          <p:nvPr/>
        </p:nvSpPr>
        <p:spPr>
          <a:xfrm>
            <a:off x="0" y="501015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9" name="Rectangle 8"/>
          <p:cNvSpPr/>
          <p:nvPr/>
        </p:nvSpPr>
        <p:spPr>
          <a:xfrm>
            <a:off x="0" y="0"/>
            <a:ext cx="9144000" cy="13335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7" tIns="45660" rIns="91317" bIns="45660" spcCol="0" rtlCol="0" anchor="ctr"/>
          <a:lstStyle/>
          <a:p>
            <a:pPr algn="ctr"/>
            <a:endParaRPr lang="en-US"/>
          </a:p>
        </p:txBody>
      </p:sp>
      <p:sp>
        <p:nvSpPr>
          <p:cNvPr id="10" name="Oval 9"/>
          <p:cNvSpPr/>
          <p:nvPr/>
        </p:nvSpPr>
        <p:spPr>
          <a:xfrm>
            <a:off x="-914400" y="260747"/>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1</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507" y="19089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13507" y="2484820"/>
            <a:ext cx="4533900" cy="953986"/>
          </a:xfrm>
          <a:prstGeom prst="rect">
            <a:avLst/>
          </a:prstGeom>
          <a:noFill/>
        </p:spPr>
        <p:txBody>
          <a:bodyPr wrap="square" lIns="91317" tIns="45660" rIns="91317" bIns="45660" rtlCol="0">
            <a:spAutoFit/>
          </a:bodyPr>
          <a:lstStyle/>
          <a:p>
            <a:pPr algn="just"/>
            <a:r>
              <a:rPr lang="en-US" sz="2800">
                <a:latin typeface="Arial" pitchFamily="34" charset="0"/>
                <a:ea typeface="Arial-Rounded" pitchFamily="34" charset="0"/>
                <a:cs typeface="Arial" pitchFamily="34" charset="0"/>
              </a:rPr>
              <a:t>b) </a:t>
            </a:r>
            <a:r>
              <a:rPr lang="en-US" sz="2800" smtClean="0">
                <a:latin typeface="Arial" pitchFamily="34" charset="0"/>
                <a:ea typeface="Arial-Rounded" pitchFamily="34" charset="0"/>
                <a:cs typeface="Arial" pitchFamily="34" charset="0"/>
              </a:rPr>
              <a:t>Em thường chào những ai? Em chào như thế nào?</a:t>
            </a:r>
            <a:endParaRPr lang="en-US" sz="2800">
              <a:latin typeface="Arial" pitchFamily="34" charset="0"/>
              <a:ea typeface="Arial-Rounded" pitchFamily="34" charset="0"/>
              <a:cs typeface="Arial" pitchFamily="3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00" y="986418"/>
            <a:ext cx="5421300" cy="2996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4682" y="274548"/>
            <a:ext cx="1160318" cy="523099"/>
          </a:xfrm>
          <a:prstGeom prst="rect">
            <a:avLst/>
          </a:prstGeom>
          <a:noFill/>
        </p:spPr>
        <p:txBody>
          <a:bodyPr wrap="square" lIns="91317" tIns="45660" rIns="91317" bIns="45660" rtlCol="0">
            <a:spAutoFit/>
          </a:bodyPr>
          <a:lstStyle/>
          <a:p>
            <a:pPr algn="just"/>
            <a:r>
              <a:rPr lang="en-US" sz="2800" b="1">
                <a:latin typeface="Arial" pitchFamily="34" charset="0"/>
                <a:ea typeface="Arial-Rounded" pitchFamily="34" charset="0"/>
                <a:cs typeface="Arial" pitchFamily="34" charset="0"/>
              </a:rPr>
              <a:t>Đọc</a:t>
            </a:r>
          </a:p>
        </p:txBody>
      </p:sp>
      <p:sp>
        <p:nvSpPr>
          <p:cNvPr id="8" name="Cloud 7"/>
          <p:cNvSpPr/>
          <p:nvPr/>
        </p:nvSpPr>
        <p:spPr>
          <a:xfrm>
            <a:off x="7162800" y="105122"/>
            <a:ext cx="1752600" cy="730269"/>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1600" b="1">
                <a:solidFill>
                  <a:schemeClr val="tx1"/>
                </a:solidFill>
                <a:latin typeface="Arial" pitchFamily="34" charset="0"/>
                <a:ea typeface="Arial-Rounded" pitchFamily="34" charset="0"/>
                <a:cs typeface="Arial" pitchFamily="34" charset="0"/>
              </a:rPr>
              <a:t>Đọc mẫu</a:t>
            </a:r>
          </a:p>
        </p:txBody>
      </p:sp>
      <p:sp>
        <p:nvSpPr>
          <p:cNvPr id="7" name="Oval 6"/>
          <p:cNvSpPr/>
          <p:nvPr/>
        </p:nvSpPr>
        <p:spPr>
          <a:xfrm>
            <a:off x="-1295400" y="165456"/>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30" tIns="45666" rIns="91330" bIns="45666" rtlCol="0" anchor="ctr"/>
          <a:lstStyle/>
          <a:p>
            <a:pPr algn="ctr"/>
            <a:r>
              <a:rPr lang="en-US" sz="2800" b="1">
                <a:solidFill>
                  <a:schemeClr val="bg1"/>
                </a:solidFill>
                <a:latin typeface="Arial Rounded MT Bold" pitchFamily="34" charset="0"/>
                <a:cs typeface="Times New Roman" pitchFamily="18" charset="0"/>
              </a:rPr>
              <a:t>2</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69" y="165456"/>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936769" y="285750"/>
            <a:ext cx="8207231" cy="4771507"/>
            <a:chOff x="1371600" y="743010"/>
            <a:chExt cx="6934200" cy="4771507"/>
          </a:xfrm>
        </p:grpSpPr>
        <p:sp>
          <p:nvSpPr>
            <p:cNvPr id="4" name="TextBox 3"/>
            <p:cNvSpPr txBox="1"/>
            <p:nvPr/>
          </p:nvSpPr>
          <p:spPr>
            <a:xfrm>
              <a:off x="1371600" y="743010"/>
              <a:ext cx="5947064" cy="646210"/>
            </a:xfrm>
            <a:prstGeom prst="rect">
              <a:avLst/>
            </a:prstGeom>
            <a:noFill/>
          </p:spPr>
          <p:txBody>
            <a:bodyPr wrap="square" lIns="91317" tIns="45660" rIns="91317" bIns="45660" rtlCol="0">
              <a:spAutoFit/>
            </a:bodyPr>
            <a:lstStyle/>
            <a:p>
              <a:pPr algn="ctr"/>
              <a:r>
                <a:rPr lang="en-US" sz="3600" b="1" smtClean="0">
                  <a:latin typeface="Arial" pitchFamily="34" charset="0"/>
                  <a:ea typeface="Arial-Rounded" pitchFamily="34" charset="0"/>
                  <a:cs typeface="Arial" pitchFamily="34" charset="0"/>
                </a:rPr>
                <a:t>Lời chào</a:t>
              </a:r>
              <a:endParaRPr lang="en-US" sz="3600" b="1">
                <a:latin typeface="Arial" pitchFamily="34" charset="0"/>
                <a:ea typeface="Arial-Rounded" pitchFamily="34" charset="0"/>
                <a:cs typeface="Arial" pitchFamily="34" charset="0"/>
              </a:endParaRPr>
            </a:p>
          </p:txBody>
        </p:sp>
        <p:sp>
          <p:nvSpPr>
            <p:cNvPr id="5" name="TextBox 4"/>
            <p:cNvSpPr txBox="1"/>
            <p:nvPr/>
          </p:nvSpPr>
          <p:spPr>
            <a:xfrm>
              <a:off x="1483592" y="1370266"/>
              <a:ext cx="3519054" cy="1815761"/>
            </a:xfrm>
            <a:prstGeom prst="rect">
              <a:avLst/>
            </a:prstGeom>
            <a:noFill/>
          </p:spPr>
          <p:txBody>
            <a:bodyPr wrap="square" lIns="91317" tIns="45660" rIns="91317" bIns="45660" rtlCol="0">
              <a:spAutoFit/>
            </a:bodyPr>
            <a:lstStyle/>
            <a:p>
              <a:pPr algn="just"/>
              <a:r>
                <a:rPr lang="en-US" sz="2800" smtClean="0">
                  <a:latin typeface="Arial" pitchFamily="34" charset="0"/>
                  <a:ea typeface="Arial-Rounded" pitchFamily="34" charset="0"/>
                  <a:cs typeface="Arial" pitchFamily="34" charset="0"/>
                </a:rPr>
                <a:t>Đi đến nơi nào</a:t>
              </a:r>
            </a:p>
            <a:p>
              <a:pPr algn="just"/>
              <a:r>
                <a:rPr lang="en-US" sz="2800" smtClean="0">
                  <a:latin typeface="Arial" pitchFamily="34" charset="0"/>
                  <a:ea typeface="Arial-Rounded" pitchFamily="34" charset="0"/>
                  <a:cs typeface="Arial" pitchFamily="34" charset="0"/>
                </a:rPr>
                <a:t>Lời chào đi trước</a:t>
              </a:r>
            </a:p>
            <a:p>
              <a:pPr algn="just"/>
              <a:r>
                <a:rPr lang="en-US" sz="2800" smtClean="0">
                  <a:latin typeface="Arial" pitchFamily="34" charset="0"/>
                  <a:ea typeface="Arial-Rounded" pitchFamily="34" charset="0"/>
                  <a:cs typeface="Arial" pitchFamily="34" charset="0"/>
                </a:rPr>
                <a:t>Lời chào dẫn bước</a:t>
              </a:r>
            </a:p>
            <a:p>
              <a:pPr algn="just"/>
              <a:r>
                <a:rPr lang="en-US" sz="2800" smtClean="0">
                  <a:latin typeface="Arial" pitchFamily="34" charset="0"/>
                  <a:ea typeface="Arial-Rounded" pitchFamily="34" charset="0"/>
                  <a:cs typeface="Arial" pitchFamily="34" charset="0"/>
                </a:rPr>
                <a:t>Chẳng sợ lạc nhà</a:t>
              </a:r>
              <a:endParaRPr lang="en-US" sz="2800">
                <a:latin typeface="Arial" pitchFamily="34" charset="0"/>
                <a:ea typeface="Arial-Rounded" pitchFamily="34" charset="0"/>
                <a:cs typeface="Arial" pitchFamily="34" charset="0"/>
              </a:endParaRPr>
            </a:p>
          </p:txBody>
        </p:sp>
        <p:sp>
          <p:nvSpPr>
            <p:cNvPr id="9" name="TextBox 8"/>
            <p:cNvSpPr txBox="1"/>
            <p:nvPr/>
          </p:nvSpPr>
          <p:spPr>
            <a:xfrm>
              <a:off x="1483592" y="3253355"/>
              <a:ext cx="3519054" cy="1815761"/>
            </a:xfrm>
            <a:prstGeom prst="rect">
              <a:avLst/>
            </a:prstGeom>
            <a:noFill/>
          </p:spPr>
          <p:txBody>
            <a:bodyPr wrap="square" lIns="91317" tIns="45660" rIns="91317" bIns="45660" rtlCol="0">
              <a:spAutoFit/>
            </a:bodyPr>
            <a:lstStyle/>
            <a:p>
              <a:pPr algn="just"/>
              <a:r>
                <a:rPr lang="en-US" sz="2800" smtClean="0">
                  <a:latin typeface="Arial" pitchFamily="34" charset="0"/>
                  <a:ea typeface="Arial-Rounded" pitchFamily="34" charset="0"/>
                  <a:cs typeface="Arial" pitchFamily="34" charset="0"/>
                </a:rPr>
                <a:t>Lời chào kết bạn</a:t>
              </a:r>
            </a:p>
            <a:p>
              <a:pPr algn="just"/>
              <a:r>
                <a:rPr lang="en-US" sz="2800" smtClean="0">
                  <a:latin typeface="Arial" pitchFamily="34" charset="0"/>
                  <a:ea typeface="Arial-Rounded" pitchFamily="34" charset="0"/>
                  <a:cs typeface="Arial" pitchFamily="34" charset="0"/>
                </a:rPr>
                <a:t>Con đường bớt xa</a:t>
              </a:r>
            </a:p>
            <a:p>
              <a:pPr algn="just"/>
              <a:r>
                <a:rPr lang="en-US" sz="2800" smtClean="0">
                  <a:latin typeface="Arial" pitchFamily="34" charset="0"/>
                  <a:ea typeface="Arial-Rounded" pitchFamily="34" charset="0"/>
                  <a:cs typeface="Arial" pitchFamily="34" charset="0"/>
                </a:rPr>
                <a:t>Lời chào là hoa</a:t>
              </a:r>
            </a:p>
            <a:p>
              <a:pPr algn="just"/>
              <a:r>
                <a:rPr lang="en-US" sz="2800" smtClean="0">
                  <a:latin typeface="Arial" pitchFamily="34" charset="0"/>
                  <a:ea typeface="Arial-Rounded" pitchFamily="34" charset="0"/>
                  <a:cs typeface="Arial" pitchFamily="34" charset="0"/>
                </a:rPr>
                <a:t>Nở từ lòng tốt</a:t>
              </a:r>
              <a:endParaRPr lang="en-US" sz="2800">
                <a:latin typeface="Arial" pitchFamily="34" charset="0"/>
                <a:ea typeface="Arial-Rounded" pitchFamily="34" charset="0"/>
                <a:cs typeface="Arial" pitchFamily="34" charset="0"/>
              </a:endParaRPr>
            </a:p>
          </p:txBody>
        </p:sp>
        <p:sp>
          <p:nvSpPr>
            <p:cNvPr id="10" name="TextBox 9"/>
            <p:cNvSpPr txBox="1"/>
            <p:nvPr/>
          </p:nvSpPr>
          <p:spPr>
            <a:xfrm>
              <a:off x="4786746" y="1370266"/>
              <a:ext cx="3519054" cy="1815761"/>
            </a:xfrm>
            <a:prstGeom prst="rect">
              <a:avLst/>
            </a:prstGeom>
            <a:noFill/>
          </p:spPr>
          <p:txBody>
            <a:bodyPr wrap="square" lIns="91317" tIns="45660" rIns="91317" bIns="45660" rtlCol="0">
              <a:spAutoFit/>
            </a:bodyPr>
            <a:lstStyle/>
            <a:p>
              <a:pPr algn="just"/>
              <a:r>
                <a:rPr lang="en-US" sz="2800" smtClean="0">
                  <a:latin typeface="Arial" pitchFamily="34" charset="0"/>
                  <a:ea typeface="Arial-Rounded" pitchFamily="34" charset="0"/>
                  <a:cs typeface="Arial" pitchFamily="34" charset="0"/>
                </a:rPr>
                <a:t>Là cơn gió mát</a:t>
              </a:r>
            </a:p>
            <a:p>
              <a:pPr algn="just"/>
              <a:r>
                <a:rPr lang="en-US" sz="2800" smtClean="0">
                  <a:latin typeface="Arial" pitchFamily="34" charset="0"/>
                  <a:ea typeface="Arial-Rounded" pitchFamily="34" charset="0"/>
                  <a:cs typeface="Arial" pitchFamily="34" charset="0"/>
                </a:rPr>
                <a:t>Buổi </a:t>
              </a:r>
              <a:r>
                <a:rPr lang="en-US" sz="2800" smtClean="0">
                  <a:latin typeface="Arial" pitchFamily="34" charset="0"/>
                  <a:ea typeface="Arial-Rounded" pitchFamily="34" charset="0"/>
                  <a:cs typeface="Arial" pitchFamily="34" charset="0"/>
                </a:rPr>
                <a:t>sáng đầu ngày</a:t>
              </a:r>
            </a:p>
            <a:p>
              <a:pPr algn="just"/>
              <a:r>
                <a:rPr lang="en-US" sz="2800" smtClean="0">
                  <a:latin typeface="Arial" pitchFamily="34" charset="0"/>
                  <a:ea typeface="Arial-Rounded" pitchFamily="34" charset="0"/>
                  <a:cs typeface="Arial" pitchFamily="34" charset="0"/>
                </a:rPr>
                <a:t>Như một bàn tay</a:t>
              </a:r>
            </a:p>
            <a:p>
              <a:pPr algn="just"/>
              <a:r>
                <a:rPr lang="en-US" sz="2800" smtClean="0">
                  <a:latin typeface="Arial" pitchFamily="34" charset="0"/>
                  <a:ea typeface="Arial-Rounded" pitchFamily="34" charset="0"/>
                  <a:cs typeface="Arial" pitchFamily="34" charset="0"/>
                </a:rPr>
                <a:t>Chân thành cởi mở</a:t>
              </a:r>
              <a:endParaRPr lang="en-US" sz="2800">
                <a:latin typeface="Arial" pitchFamily="34" charset="0"/>
                <a:ea typeface="Arial-Rounded" pitchFamily="34" charset="0"/>
                <a:cs typeface="Arial" pitchFamily="34" charset="0"/>
              </a:endParaRPr>
            </a:p>
          </p:txBody>
        </p:sp>
        <p:sp>
          <p:nvSpPr>
            <p:cNvPr id="11" name="TextBox 10"/>
            <p:cNvSpPr txBox="1"/>
            <p:nvPr/>
          </p:nvSpPr>
          <p:spPr>
            <a:xfrm>
              <a:off x="4786746" y="3267869"/>
              <a:ext cx="3519054" cy="2246648"/>
            </a:xfrm>
            <a:prstGeom prst="rect">
              <a:avLst/>
            </a:prstGeom>
            <a:noFill/>
          </p:spPr>
          <p:txBody>
            <a:bodyPr wrap="square" lIns="91317" tIns="45660" rIns="91317" bIns="45660" rtlCol="0">
              <a:spAutoFit/>
            </a:bodyPr>
            <a:lstStyle/>
            <a:p>
              <a:pPr algn="just"/>
              <a:r>
                <a:rPr lang="en-US" sz="2800" smtClean="0">
                  <a:latin typeface="Arial" pitchFamily="34" charset="0"/>
                  <a:ea typeface="Arial-Rounded" pitchFamily="34" charset="0"/>
                  <a:cs typeface="Arial" pitchFamily="34" charset="0"/>
                </a:rPr>
                <a:t>Ai ai cũng có</a:t>
              </a:r>
            </a:p>
            <a:p>
              <a:pPr algn="just"/>
              <a:r>
                <a:rPr lang="en-US" sz="2800" smtClean="0">
                  <a:latin typeface="Arial" pitchFamily="34" charset="0"/>
                  <a:ea typeface="Arial-Rounded" pitchFamily="34" charset="0"/>
                  <a:cs typeface="Arial" pitchFamily="34" charset="0"/>
                </a:rPr>
                <a:t>Chẳng nặng là bao</a:t>
              </a:r>
            </a:p>
            <a:p>
              <a:pPr algn="just"/>
              <a:r>
                <a:rPr lang="en-US" sz="2800" smtClean="0">
                  <a:latin typeface="Arial" pitchFamily="34" charset="0"/>
                  <a:ea typeface="Arial-Rounded" pitchFamily="34" charset="0"/>
                  <a:cs typeface="Arial" pitchFamily="34" charset="0"/>
                </a:rPr>
                <a:t>Bạn ơi đi đâu</a:t>
              </a:r>
            </a:p>
            <a:p>
              <a:pPr algn="just"/>
              <a:r>
                <a:rPr lang="en-US" sz="2800" smtClean="0">
                  <a:latin typeface="Arial" pitchFamily="34" charset="0"/>
                  <a:ea typeface="Arial-Rounded" pitchFamily="34" charset="0"/>
                  <a:cs typeface="Arial" pitchFamily="34" charset="0"/>
                </a:rPr>
                <a:t>Nhớ mang đi nhé.</a:t>
              </a:r>
            </a:p>
            <a:p>
              <a:pPr algn="just"/>
              <a:r>
                <a:rPr lang="en-US" sz="2800" smtClean="0">
                  <a:latin typeface="Arial" pitchFamily="34" charset="0"/>
                  <a:ea typeface="Arial-Rounded" pitchFamily="34" charset="0"/>
                  <a:cs typeface="Arial" pitchFamily="34" charset="0"/>
                </a:rPr>
                <a:t>      (Nguyễn Hoàng Sơn)</a:t>
              </a:r>
              <a:endParaRPr lang="en-US" sz="2800">
                <a:latin typeface="Arial" pitchFamily="34" charset="0"/>
                <a:ea typeface="Arial-Rounded" pitchFamily="34" charset="0"/>
                <a:cs typeface="Arial" pitchFamily="34" charset="0"/>
              </a:endParaRPr>
            </a:p>
          </p:txBody>
        </p:sp>
      </p:grpSp>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143000" y="895350"/>
            <a:ext cx="6781800" cy="2980603"/>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7" tIns="45684" rIns="91367" bIns="45684" rtlCol="0" anchor="ctr"/>
          <a:lstStyle/>
          <a:p>
            <a:pPr algn="ctr"/>
            <a:r>
              <a:rPr lang="en-US" sz="5400" b="1" smtClean="0">
                <a:solidFill>
                  <a:schemeClr val="tx1"/>
                </a:solidFill>
                <a:latin typeface="Arial" pitchFamily="34" charset="0"/>
                <a:ea typeface="Arial-Rounded" pitchFamily="34" charset="0"/>
                <a:cs typeface="Arial" pitchFamily="34" charset="0"/>
              </a:rPr>
              <a:t>Học sinh đọc thầm</a:t>
            </a:r>
            <a:endParaRPr lang="en-US" sz="5400" b="1">
              <a:solidFill>
                <a:schemeClr val="tx1"/>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35989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431638" y="-19050"/>
            <a:ext cx="8017162" cy="4590547"/>
            <a:chOff x="1483592" y="865914"/>
            <a:chExt cx="8017162" cy="4590547"/>
          </a:xfrm>
        </p:grpSpPr>
        <p:sp>
          <p:nvSpPr>
            <p:cNvPr id="20" name="TextBox 19"/>
            <p:cNvSpPr txBox="1"/>
            <p:nvPr/>
          </p:nvSpPr>
          <p:spPr>
            <a:xfrm>
              <a:off x="1496290" y="865914"/>
              <a:ext cx="5947064" cy="584654"/>
            </a:xfrm>
            <a:prstGeom prst="rect">
              <a:avLst/>
            </a:prstGeom>
            <a:noFill/>
          </p:spPr>
          <p:txBody>
            <a:bodyPr wrap="square" lIns="91317" tIns="45660" rIns="91317" bIns="45660" rtlCol="0">
              <a:spAutoFit/>
            </a:bodyPr>
            <a:lstStyle/>
            <a:p>
              <a:pPr algn="ctr"/>
              <a:r>
                <a:rPr lang="en-US" sz="3200" b="1" smtClean="0">
                  <a:latin typeface="Arial" pitchFamily="34" charset="0"/>
                  <a:ea typeface="Arial-Rounded" pitchFamily="34" charset="0"/>
                  <a:cs typeface="Arial" pitchFamily="34" charset="0"/>
                </a:rPr>
                <a:t>Lời chào</a:t>
              </a:r>
              <a:endParaRPr lang="en-US" sz="3200" b="1">
                <a:latin typeface="Arial" pitchFamily="34" charset="0"/>
                <a:ea typeface="Arial-Rounded" pitchFamily="34" charset="0"/>
                <a:cs typeface="Arial" pitchFamily="34" charset="0"/>
              </a:endParaRPr>
            </a:p>
          </p:txBody>
        </p:sp>
        <p:sp>
          <p:nvSpPr>
            <p:cNvPr id="21" name="TextBox 20"/>
            <p:cNvSpPr txBox="1"/>
            <p:nvPr/>
          </p:nvSpPr>
          <p:spPr>
            <a:xfrm>
              <a:off x="1483592" y="1370266"/>
              <a:ext cx="3519054" cy="1815761"/>
            </a:xfrm>
            <a:prstGeom prst="rect">
              <a:avLst/>
            </a:prstGeom>
            <a:noFill/>
          </p:spPr>
          <p:txBody>
            <a:bodyPr wrap="square" lIns="91317" tIns="45660" rIns="91317" bIns="45660" rtlCol="0">
              <a:spAutoFit/>
            </a:bodyPr>
            <a:lstStyle/>
            <a:p>
              <a:pPr algn="just"/>
              <a:r>
                <a:rPr lang="en-US" sz="2800" smtClean="0">
                  <a:latin typeface="Arial" pitchFamily="34" charset="0"/>
                  <a:ea typeface="Arial-Rounded" pitchFamily="34" charset="0"/>
                  <a:cs typeface="Arial" pitchFamily="34" charset="0"/>
                </a:rPr>
                <a:t>Đi đến nơi nào</a:t>
              </a:r>
            </a:p>
            <a:p>
              <a:pPr algn="just"/>
              <a:r>
                <a:rPr lang="en-US" sz="2800" smtClean="0">
                  <a:latin typeface="Arial" pitchFamily="34" charset="0"/>
                  <a:ea typeface="Arial-Rounded" pitchFamily="34" charset="0"/>
                  <a:cs typeface="Arial" pitchFamily="34" charset="0"/>
                </a:rPr>
                <a:t>Lời chào đi trước</a:t>
              </a:r>
            </a:p>
            <a:p>
              <a:pPr algn="just"/>
              <a:r>
                <a:rPr lang="en-US" sz="2800" smtClean="0">
                  <a:latin typeface="Arial" pitchFamily="34" charset="0"/>
                  <a:ea typeface="Arial-Rounded" pitchFamily="34" charset="0"/>
                  <a:cs typeface="Arial" pitchFamily="34" charset="0"/>
                </a:rPr>
                <a:t>Lời chào dẫn bước</a:t>
              </a:r>
            </a:p>
            <a:p>
              <a:pPr algn="just"/>
              <a:r>
                <a:rPr lang="en-US" sz="2800" smtClean="0">
                  <a:latin typeface="Arial" pitchFamily="34" charset="0"/>
                  <a:ea typeface="Arial-Rounded" pitchFamily="34" charset="0"/>
                  <a:cs typeface="Arial" pitchFamily="34" charset="0"/>
                </a:rPr>
                <a:t>Chẳng sợ lạc nhà</a:t>
              </a:r>
              <a:endParaRPr lang="en-US" sz="2800">
                <a:latin typeface="Arial" pitchFamily="34" charset="0"/>
                <a:ea typeface="Arial-Rounded" pitchFamily="34" charset="0"/>
                <a:cs typeface="Arial" pitchFamily="34" charset="0"/>
              </a:endParaRPr>
            </a:p>
          </p:txBody>
        </p:sp>
        <p:sp>
          <p:nvSpPr>
            <p:cNvPr id="22" name="TextBox 21"/>
            <p:cNvSpPr txBox="1"/>
            <p:nvPr/>
          </p:nvSpPr>
          <p:spPr>
            <a:xfrm>
              <a:off x="1483592" y="3209813"/>
              <a:ext cx="3519054" cy="1815761"/>
            </a:xfrm>
            <a:prstGeom prst="rect">
              <a:avLst/>
            </a:prstGeom>
            <a:noFill/>
          </p:spPr>
          <p:txBody>
            <a:bodyPr wrap="square" lIns="91317" tIns="45660" rIns="91317" bIns="45660" rtlCol="0">
              <a:spAutoFit/>
            </a:bodyPr>
            <a:lstStyle/>
            <a:p>
              <a:pPr algn="just"/>
              <a:r>
                <a:rPr lang="en-US" sz="2800" smtClean="0">
                  <a:latin typeface="Arial" pitchFamily="34" charset="0"/>
                  <a:ea typeface="Arial-Rounded" pitchFamily="34" charset="0"/>
                  <a:cs typeface="Arial" pitchFamily="34" charset="0"/>
                </a:rPr>
                <a:t>Lời chào kết bạn</a:t>
              </a:r>
            </a:p>
            <a:p>
              <a:pPr algn="just"/>
              <a:r>
                <a:rPr lang="en-US" sz="2800" smtClean="0">
                  <a:latin typeface="Arial" pitchFamily="34" charset="0"/>
                  <a:ea typeface="Arial-Rounded" pitchFamily="34" charset="0"/>
                  <a:cs typeface="Arial" pitchFamily="34" charset="0"/>
                </a:rPr>
                <a:t>Con đường bớt xa</a:t>
              </a:r>
            </a:p>
            <a:p>
              <a:pPr algn="just"/>
              <a:r>
                <a:rPr lang="en-US" sz="2800" smtClean="0">
                  <a:latin typeface="Arial" pitchFamily="34" charset="0"/>
                  <a:ea typeface="Arial-Rounded" pitchFamily="34" charset="0"/>
                  <a:cs typeface="Arial" pitchFamily="34" charset="0"/>
                </a:rPr>
                <a:t>Lời chào là hoa</a:t>
              </a:r>
            </a:p>
            <a:p>
              <a:pPr algn="just"/>
              <a:r>
                <a:rPr lang="en-US" sz="2800" smtClean="0">
                  <a:latin typeface="Arial" pitchFamily="34" charset="0"/>
                  <a:ea typeface="Arial-Rounded" pitchFamily="34" charset="0"/>
                  <a:cs typeface="Arial" pitchFamily="34" charset="0"/>
                </a:rPr>
                <a:t>Nở từ lòng tốt</a:t>
              </a:r>
              <a:endParaRPr lang="en-US" sz="2800">
                <a:latin typeface="Arial" pitchFamily="34" charset="0"/>
                <a:ea typeface="Arial-Rounded" pitchFamily="34" charset="0"/>
                <a:cs typeface="Arial" pitchFamily="34" charset="0"/>
              </a:endParaRPr>
            </a:p>
          </p:txBody>
        </p:sp>
        <p:sp>
          <p:nvSpPr>
            <p:cNvPr id="23" name="TextBox 22"/>
            <p:cNvSpPr txBox="1"/>
            <p:nvPr/>
          </p:nvSpPr>
          <p:spPr>
            <a:xfrm>
              <a:off x="4786746" y="1370266"/>
              <a:ext cx="3519054" cy="1815761"/>
            </a:xfrm>
            <a:prstGeom prst="rect">
              <a:avLst/>
            </a:prstGeom>
            <a:noFill/>
          </p:spPr>
          <p:txBody>
            <a:bodyPr wrap="square" lIns="91317" tIns="45660" rIns="91317" bIns="45660" rtlCol="0">
              <a:spAutoFit/>
            </a:bodyPr>
            <a:lstStyle/>
            <a:p>
              <a:pPr algn="just"/>
              <a:r>
                <a:rPr lang="en-US" sz="2800" smtClean="0">
                  <a:latin typeface="Arial" pitchFamily="34" charset="0"/>
                  <a:ea typeface="Arial-Rounded" pitchFamily="34" charset="0"/>
                  <a:cs typeface="Arial" pitchFamily="34" charset="0"/>
                </a:rPr>
                <a:t>Là cơn gió mát</a:t>
              </a:r>
            </a:p>
            <a:p>
              <a:pPr algn="just"/>
              <a:r>
                <a:rPr lang="en-US" sz="2800">
                  <a:latin typeface="Arial" pitchFamily="34" charset="0"/>
                  <a:ea typeface="Arial-Rounded" pitchFamily="34" charset="0"/>
                  <a:cs typeface="Arial" pitchFamily="34" charset="0"/>
                </a:rPr>
                <a:t>Buổi </a:t>
              </a:r>
              <a:r>
                <a:rPr lang="en-US" sz="2800" smtClean="0">
                  <a:latin typeface="Arial" pitchFamily="34" charset="0"/>
                  <a:ea typeface="Arial-Rounded" pitchFamily="34" charset="0"/>
                  <a:cs typeface="Arial" pitchFamily="34" charset="0"/>
                </a:rPr>
                <a:t>sáng đầu ngày</a:t>
              </a:r>
            </a:p>
            <a:p>
              <a:pPr algn="just"/>
              <a:r>
                <a:rPr lang="en-US" sz="2800" smtClean="0">
                  <a:latin typeface="Arial" pitchFamily="34" charset="0"/>
                  <a:ea typeface="Arial-Rounded" pitchFamily="34" charset="0"/>
                  <a:cs typeface="Arial" pitchFamily="34" charset="0"/>
                </a:rPr>
                <a:t>Như một bàn tay</a:t>
              </a:r>
            </a:p>
            <a:p>
              <a:pPr algn="just"/>
              <a:r>
                <a:rPr lang="en-US" sz="2800" smtClean="0">
                  <a:latin typeface="Arial" pitchFamily="34" charset="0"/>
                  <a:ea typeface="Arial-Rounded" pitchFamily="34" charset="0"/>
                  <a:cs typeface="Arial" pitchFamily="34" charset="0"/>
                </a:rPr>
                <a:t>Chân thành cởi mở</a:t>
              </a:r>
              <a:endParaRPr lang="en-US" sz="2800">
                <a:latin typeface="Arial" pitchFamily="34" charset="0"/>
                <a:ea typeface="Arial-Rounded" pitchFamily="34" charset="0"/>
                <a:cs typeface="Arial" pitchFamily="34" charset="0"/>
              </a:endParaRPr>
            </a:p>
          </p:txBody>
        </p:sp>
        <p:sp>
          <p:nvSpPr>
            <p:cNvPr id="24" name="TextBox 23"/>
            <p:cNvSpPr txBox="1"/>
            <p:nvPr/>
          </p:nvSpPr>
          <p:spPr>
            <a:xfrm>
              <a:off x="4786746" y="3209813"/>
              <a:ext cx="4714008" cy="2246648"/>
            </a:xfrm>
            <a:prstGeom prst="rect">
              <a:avLst/>
            </a:prstGeom>
            <a:noFill/>
          </p:spPr>
          <p:txBody>
            <a:bodyPr wrap="square" lIns="91317" tIns="45660" rIns="91317" bIns="45660" rtlCol="0">
              <a:spAutoFit/>
            </a:bodyPr>
            <a:lstStyle/>
            <a:p>
              <a:pPr algn="just"/>
              <a:r>
                <a:rPr lang="en-US" sz="2800" smtClean="0">
                  <a:latin typeface="Arial" pitchFamily="34" charset="0"/>
                  <a:ea typeface="Arial-Rounded" pitchFamily="34" charset="0"/>
                  <a:cs typeface="Arial" pitchFamily="34" charset="0"/>
                </a:rPr>
                <a:t>Ai ai cũng có</a:t>
              </a:r>
            </a:p>
            <a:p>
              <a:pPr algn="just"/>
              <a:r>
                <a:rPr lang="en-US" sz="2800" smtClean="0">
                  <a:latin typeface="Arial" pitchFamily="34" charset="0"/>
                  <a:ea typeface="Arial-Rounded" pitchFamily="34" charset="0"/>
                  <a:cs typeface="Arial" pitchFamily="34" charset="0"/>
                </a:rPr>
                <a:t>Chẳng nặng là bao</a:t>
              </a:r>
            </a:p>
            <a:p>
              <a:pPr algn="just"/>
              <a:r>
                <a:rPr lang="en-US" sz="2800" smtClean="0">
                  <a:latin typeface="Arial" pitchFamily="34" charset="0"/>
                  <a:ea typeface="Arial-Rounded" pitchFamily="34" charset="0"/>
                  <a:cs typeface="Arial" pitchFamily="34" charset="0"/>
                </a:rPr>
                <a:t>Bạn ơi đi đâu</a:t>
              </a:r>
            </a:p>
            <a:p>
              <a:pPr algn="just"/>
              <a:r>
                <a:rPr lang="en-US" sz="2800" smtClean="0">
                  <a:latin typeface="Arial" pitchFamily="34" charset="0"/>
                  <a:ea typeface="Arial-Rounded" pitchFamily="34" charset="0"/>
                  <a:cs typeface="Arial" pitchFamily="34" charset="0"/>
                </a:rPr>
                <a:t>Nhớ mang đi nhé.</a:t>
              </a:r>
            </a:p>
            <a:p>
              <a:pPr algn="just"/>
              <a:r>
                <a:rPr lang="en-US" sz="2800" smtClean="0">
                  <a:latin typeface="Arial" pitchFamily="34" charset="0"/>
                  <a:ea typeface="Arial-Rounded" pitchFamily="34" charset="0"/>
                  <a:cs typeface="Arial" pitchFamily="34" charset="0"/>
                </a:rPr>
                <a:t>(Nguyễn Hoàng Sơn)</a:t>
              </a:r>
              <a:endParaRPr lang="en-US" sz="2800">
                <a:latin typeface="Arial" pitchFamily="34" charset="0"/>
                <a:ea typeface="Arial-Rounded" pitchFamily="34" charset="0"/>
                <a:cs typeface="Arial" pitchFamily="34" charset="0"/>
              </a:endParaRPr>
            </a:p>
          </p:txBody>
        </p:sp>
      </p:grpSp>
      <p:sp>
        <p:nvSpPr>
          <p:cNvPr id="4" name="TextBox 3"/>
          <p:cNvSpPr txBox="1"/>
          <p:nvPr/>
        </p:nvSpPr>
        <p:spPr>
          <a:xfrm>
            <a:off x="1680166" y="4552950"/>
            <a:ext cx="5629625"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Tìm tiếng trong bài có âm </a:t>
            </a:r>
            <a:r>
              <a:rPr lang="en-US" sz="3200" i="1" smtClean="0">
                <a:latin typeface="Arial" pitchFamily="34" charset="0"/>
                <a:ea typeface="Arial-Rounded" pitchFamily="34" charset="0"/>
                <a:cs typeface="Arial" pitchFamily="34" charset="0"/>
              </a:rPr>
              <a:t>ch</a:t>
            </a:r>
            <a:r>
              <a:rPr lang="en-US" sz="3200" smtClean="0">
                <a:latin typeface="Arial" pitchFamily="34" charset="0"/>
                <a:ea typeface="Arial-Rounded" pitchFamily="34" charset="0"/>
                <a:cs typeface="Arial" pitchFamily="34" charset="0"/>
              </a:rPr>
              <a:t>?</a:t>
            </a:r>
            <a:endParaRPr lang="en-US" sz="3200">
              <a:latin typeface="Arial" pitchFamily="34" charset="0"/>
              <a:ea typeface="Arial-Rounded" pitchFamily="34" charset="0"/>
              <a:cs typeface="Arial" pitchFamily="34" charset="0"/>
            </a:endParaRPr>
          </a:p>
        </p:txBody>
      </p:sp>
      <p:cxnSp>
        <p:nvCxnSpPr>
          <p:cNvPr id="5" name="Straight Connector 4"/>
          <p:cNvCxnSpPr/>
          <p:nvPr/>
        </p:nvCxnSpPr>
        <p:spPr>
          <a:xfrm flipH="1">
            <a:off x="2186542" y="1370694"/>
            <a:ext cx="6596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420284" y="1352550"/>
            <a:ext cx="77071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94995" y="2264736"/>
            <a:ext cx="11054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271654" y="3201169"/>
            <a:ext cx="11490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720572" y="1801971"/>
            <a:ext cx="6972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844374" y="2234292"/>
            <a:ext cx="8879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680166" y="4552950"/>
            <a:ext cx="5629625"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Tìm tiếng trong bài có âm </a:t>
            </a:r>
            <a:r>
              <a:rPr lang="en-US" sz="3200" i="1" smtClean="0">
                <a:latin typeface="Arial" pitchFamily="34" charset="0"/>
                <a:ea typeface="Arial-Rounded" pitchFamily="34" charset="0"/>
                <a:cs typeface="Arial" pitchFamily="34" charset="0"/>
              </a:rPr>
              <a:t>tr</a:t>
            </a:r>
            <a:r>
              <a:rPr lang="en-US" sz="3200" smtClean="0">
                <a:latin typeface="Arial" pitchFamily="34" charset="0"/>
                <a:ea typeface="Arial-Rounded" pitchFamily="34" charset="0"/>
                <a:cs typeface="Arial" pitchFamily="34" charset="0"/>
              </a:rPr>
              <a:t>?</a:t>
            </a:r>
            <a:endParaRPr lang="en-US" sz="3200">
              <a:latin typeface="Arial" pitchFamily="34" charset="0"/>
              <a:ea typeface="Arial-Rounded" pitchFamily="34" charset="0"/>
              <a:cs typeface="Arial" pitchFamily="34" charset="0"/>
            </a:endParaRPr>
          </a:p>
        </p:txBody>
      </p:sp>
      <p:sp>
        <p:nvSpPr>
          <p:cNvPr id="29" name="TextBox 28"/>
          <p:cNvSpPr txBox="1"/>
          <p:nvPr/>
        </p:nvSpPr>
        <p:spPr>
          <a:xfrm>
            <a:off x="1465967" y="4552950"/>
            <a:ext cx="6058022"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Tìm tiếng trong bài có vần </a:t>
            </a:r>
            <a:r>
              <a:rPr lang="en-US" sz="3200" i="1" smtClean="0">
                <a:latin typeface="Arial" pitchFamily="34" charset="0"/>
                <a:ea typeface="Arial-Rounded" pitchFamily="34" charset="0"/>
                <a:cs typeface="Arial" pitchFamily="34" charset="0"/>
              </a:rPr>
              <a:t>ươc</a:t>
            </a:r>
            <a:r>
              <a:rPr lang="en-US" sz="3200" smtClean="0">
                <a:latin typeface="Arial" pitchFamily="34" charset="0"/>
                <a:ea typeface="Arial-Rounded" pitchFamily="34" charset="0"/>
                <a:cs typeface="Arial" pitchFamily="34" charset="0"/>
              </a:rPr>
              <a:t>?</a:t>
            </a:r>
            <a:endParaRPr lang="en-US" sz="3200">
              <a:latin typeface="Arial" pitchFamily="34" charset="0"/>
              <a:ea typeface="Arial-Rounded" pitchFamily="34" charset="0"/>
              <a:cs typeface="Arial" pitchFamily="34" charset="0"/>
            </a:endParaRPr>
          </a:p>
        </p:txBody>
      </p:sp>
      <p:sp>
        <p:nvSpPr>
          <p:cNvPr id="30" name="TextBox 29"/>
          <p:cNvSpPr txBox="1"/>
          <p:nvPr/>
        </p:nvSpPr>
        <p:spPr>
          <a:xfrm>
            <a:off x="1301012" y="4552950"/>
            <a:ext cx="6387933"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Tìm tiếng trong bài có vần </a:t>
            </a:r>
            <a:r>
              <a:rPr lang="en-US" sz="3200" i="1" smtClean="0">
                <a:latin typeface="Arial" pitchFamily="34" charset="0"/>
                <a:ea typeface="Arial-Rounded" pitchFamily="34" charset="0"/>
                <a:cs typeface="Arial" pitchFamily="34" charset="0"/>
              </a:rPr>
              <a:t>ương</a:t>
            </a:r>
            <a:r>
              <a:rPr lang="en-US" sz="3200" smtClean="0">
                <a:latin typeface="Arial" pitchFamily="34" charset="0"/>
                <a:ea typeface="Arial-Rounded" pitchFamily="34" charset="0"/>
                <a:cs typeface="Arial" pitchFamily="34" charset="0"/>
              </a:rPr>
              <a:t>?</a:t>
            </a:r>
            <a:endParaRPr lang="en-US" sz="32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2000" fill="hold"/>
                                        <p:tgtEl>
                                          <p:spTgt spid="28"/>
                                        </p:tgtEl>
                                        <p:attrNameLst>
                                          <p:attrName>ppt_x</p:attrName>
                                        </p:attrNameLst>
                                      </p:cBhvr>
                                      <p:tavLst>
                                        <p:tav tm="0">
                                          <p:val>
                                            <p:strVal val="1+#ppt_w/2"/>
                                          </p:val>
                                        </p:tav>
                                        <p:tav tm="100000">
                                          <p:val>
                                            <p:strVal val="#ppt_x"/>
                                          </p:val>
                                        </p:tav>
                                      </p:tavLst>
                                    </p:anim>
                                    <p:anim calcmode="lin" valueType="num">
                                      <p:cBhvr additive="base">
                                        <p:cTn id="29" dur="2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2000" fill="hold"/>
                                        <p:tgtEl>
                                          <p:spTgt spid="29"/>
                                        </p:tgtEl>
                                        <p:attrNameLst>
                                          <p:attrName>ppt_x</p:attrName>
                                        </p:attrNameLst>
                                      </p:cBhvr>
                                      <p:tavLst>
                                        <p:tav tm="0">
                                          <p:val>
                                            <p:strVal val="1+#ppt_w/2"/>
                                          </p:val>
                                        </p:tav>
                                        <p:tav tm="100000">
                                          <p:val>
                                            <p:strVal val="#ppt_x"/>
                                          </p:val>
                                        </p:tav>
                                      </p:tavLst>
                                    </p:anim>
                                    <p:anim calcmode="lin" valueType="num">
                                      <p:cBhvr additive="base">
                                        <p:cTn id="40" dur="2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additive="base">
                                        <p:cTn id="50" dur="2000" fill="hold"/>
                                        <p:tgtEl>
                                          <p:spTgt spid="30"/>
                                        </p:tgtEl>
                                        <p:attrNameLst>
                                          <p:attrName>ppt_x</p:attrName>
                                        </p:attrNameLst>
                                      </p:cBhvr>
                                      <p:tavLst>
                                        <p:tav tm="0">
                                          <p:val>
                                            <p:strVal val="1+#ppt_w/2"/>
                                          </p:val>
                                        </p:tav>
                                        <p:tav tm="100000">
                                          <p:val>
                                            <p:strVal val="#ppt_x"/>
                                          </p:val>
                                        </p:tav>
                                      </p:tavLst>
                                    </p:anim>
                                    <p:anim calcmode="lin" valueType="num">
                                      <p:cBhvr additive="base">
                                        <p:cTn id="51" dur="2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200150"/>
            <a:ext cx="5791200" cy="3352800"/>
          </a:xfrm>
        </p:spPr>
        <p:txBody>
          <a:bodyPr>
            <a:normAutofit/>
          </a:bodyPr>
          <a:lstStyle/>
          <a:p>
            <a:pPr algn="l"/>
            <a:r>
              <a:rPr lang="en-US" smtClean="0">
                <a:latin typeface="Arial" pitchFamily="34" charset="0"/>
                <a:cs typeface="Arial" pitchFamily="34" charset="0"/>
              </a:rPr>
              <a:t>lời chào		chẳng</a:t>
            </a:r>
            <a:br>
              <a:rPr lang="en-US" smtClean="0">
                <a:latin typeface="Arial" pitchFamily="34" charset="0"/>
                <a:cs typeface="Arial" pitchFamily="34" charset="0"/>
              </a:rPr>
            </a:br>
            <a:r>
              <a:rPr lang="en-US" smtClean="0">
                <a:latin typeface="Arial" pitchFamily="34" charset="0"/>
                <a:cs typeface="Arial" pitchFamily="34" charset="0"/>
              </a:rPr>
              <a:t>trước			sợ</a:t>
            </a:r>
            <a:br>
              <a:rPr lang="en-US" smtClean="0">
                <a:latin typeface="Arial" pitchFamily="34" charset="0"/>
                <a:cs typeface="Arial" pitchFamily="34" charset="0"/>
              </a:rPr>
            </a:br>
            <a:r>
              <a:rPr lang="en-US" smtClean="0">
                <a:latin typeface="Arial" pitchFamily="34" charset="0"/>
                <a:cs typeface="Arial" pitchFamily="34" charset="0"/>
              </a:rPr>
              <a:t>bước			đường</a:t>
            </a:r>
            <a:br>
              <a:rPr lang="en-US" smtClean="0">
                <a:latin typeface="Arial" pitchFamily="34" charset="0"/>
                <a:cs typeface="Arial" pitchFamily="34" charset="0"/>
              </a:rPr>
            </a:br>
            <a:r>
              <a:rPr lang="en-US" smtClean="0">
                <a:latin typeface="Arial" pitchFamily="34" charset="0"/>
                <a:cs typeface="Arial" pitchFamily="34" charset="0"/>
              </a:rPr>
              <a:t>chân thành	lòng tốt</a:t>
            </a:r>
            <a:endParaRPr lang="en-US">
              <a:latin typeface="Arial" pitchFamily="34" charset="0"/>
              <a:cs typeface="Arial" pitchFamily="34" charset="0"/>
            </a:endParaRPr>
          </a:p>
        </p:txBody>
      </p:sp>
      <p:sp>
        <p:nvSpPr>
          <p:cNvPr id="3" name="Title 1"/>
          <p:cNvSpPr txBox="1">
            <a:spLocks/>
          </p:cNvSpPr>
          <p:nvPr/>
        </p:nvSpPr>
        <p:spPr>
          <a:xfrm>
            <a:off x="2021114" y="0"/>
            <a:ext cx="4419600" cy="1676400"/>
          </a:xfrm>
          <a:prstGeom prst="rect">
            <a:avLst/>
          </a:prstGeom>
        </p:spPr>
        <p:txBody>
          <a:bodyPr vert="horz" lIns="91317" tIns="45660" rIns="91317" bIns="45660"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smtClean="0">
                <a:latin typeface="Arial" pitchFamily="34" charset="0"/>
                <a:cs typeface="Arial" pitchFamily="34" charset="0"/>
              </a:rPr>
              <a:t>Luyện đọc từ</a:t>
            </a:r>
            <a:endParaRPr lang="en-US" b="1">
              <a:latin typeface="Arial" pitchFamily="34" charset="0"/>
              <a:cs typeface="Arial" pitchFamily="34" charset="0"/>
            </a:endParaRPr>
          </a:p>
        </p:txBody>
      </p:sp>
    </p:spTree>
    <p:extLst>
      <p:ext uri="{BB962C8B-B14F-4D97-AF65-F5344CB8AC3E}">
        <p14:creationId xmlns:p14="http://schemas.microsoft.com/office/powerpoint/2010/main" val="40382457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36769" y="-19050"/>
            <a:ext cx="8207231" cy="4771507"/>
            <a:chOff x="1371600" y="743010"/>
            <a:chExt cx="6934200" cy="4771507"/>
          </a:xfrm>
        </p:grpSpPr>
        <p:sp>
          <p:nvSpPr>
            <p:cNvPr id="11" name="TextBox 10"/>
            <p:cNvSpPr txBox="1"/>
            <p:nvPr/>
          </p:nvSpPr>
          <p:spPr>
            <a:xfrm>
              <a:off x="1371600" y="743010"/>
              <a:ext cx="5947064" cy="646210"/>
            </a:xfrm>
            <a:prstGeom prst="rect">
              <a:avLst/>
            </a:prstGeom>
            <a:noFill/>
          </p:spPr>
          <p:txBody>
            <a:bodyPr wrap="square" lIns="91317" tIns="45660" rIns="91317" bIns="45660" rtlCol="0">
              <a:spAutoFit/>
            </a:bodyPr>
            <a:lstStyle/>
            <a:p>
              <a:pPr algn="ctr"/>
              <a:r>
                <a:rPr lang="en-US" sz="3600" b="1" smtClean="0">
                  <a:latin typeface="Arial" pitchFamily="34" charset="0"/>
                  <a:ea typeface="Arial-Rounded" pitchFamily="34" charset="0"/>
                  <a:cs typeface="Arial" pitchFamily="34" charset="0"/>
                </a:rPr>
                <a:t>Lời chào</a:t>
              </a:r>
              <a:endParaRPr lang="en-US" sz="3600" b="1">
                <a:latin typeface="Arial" pitchFamily="34" charset="0"/>
                <a:ea typeface="Arial-Rounded" pitchFamily="34" charset="0"/>
                <a:cs typeface="Arial" pitchFamily="34" charset="0"/>
              </a:endParaRPr>
            </a:p>
          </p:txBody>
        </p:sp>
        <p:sp>
          <p:nvSpPr>
            <p:cNvPr id="12" name="TextBox 11"/>
            <p:cNvSpPr txBox="1"/>
            <p:nvPr/>
          </p:nvSpPr>
          <p:spPr>
            <a:xfrm>
              <a:off x="1483592" y="1370266"/>
              <a:ext cx="3519054" cy="1815761"/>
            </a:xfrm>
            <a:prstGeom prst="rect">
              <a:avLst/>
            </a:prstGeom>
            <a:noFill/>
          </p:spPr>
          <p:txBody>
            <a:bodyPr wrap="square" lIns="91317" tIns="45660" rIns="91317" bIns="45660" rtlCol="0">
              <a:spAutoFit/>
            </a:bodyPr>
            <a:lstStyle/>
            <a:p>
              <a:pPr algn="just"/>
              <a:r>
                <a:rPr lang="en-US" sz="2800" smtClean="0">
                  <a:latin typeface="Arial" pitchFamily="34" charset="0"/>
                  <a:ea typeface="Arial-Rounded" pitchFamily="34" charset="0"/>
                  <a:cs typeface="Arial" pitchFamily="34" charset="0"/>
                </a:rPr>
                <a:t>Đi đến nơi nào</a:t>
              </a:r>
            </a:p>
            <a:p>
              <a:pPr algn="just"/>
              <a:r>
                <a:rPr lang="en-US" sz="2800" smtClean="0">
                  <a:latin typeface="Arial" pitchFamily="34" charset="0"/>
                  <a:ea typeface="Arial-Rounded" pitchFamily="34" charset="0"/>
                  <a:cs typeface="Arial" pitchFamily="34" charset="0"/>
                </a:rPr>
                <a:t>Lời chào đi trước</a:t>
              </a:r>
            </a:p>
            <a:p>
              <a:pPr algn="just"/>
              <a:r>
                <a:rPr lang="en-US" sz="2800" smtClean="0">
                  <a:latin typeface="Arial" pitchFamily="34" charset="0"/>
                  <a:ea typeface="Arial-Rounded" pitchFamily="34" charset="0"/>
                  <a:cs typeface="Arial" pitchFamily="34" charset="0"/>
                </a:rPr>
                <a:t>Lời chào dẫn bước</a:t>
              </a:r>
            </a:p>
            <a:p>
              <a:pPr algn="just"/>
              <a:r>
                <a:rPr lang="en-US" sz="2800" smtClean="0">
                  <a:latin typeface="Arial" pitchFamily="34" charset="0"/>
                  <a:ea typeface="Arial-Rounded" pitchFamily="34" charset="0"/>
                  <a:cs typeface="Arial" pitchFamily="34" charset="0"/>
                </a:rPr>
                <a:t>Chẳng sợ lạc nhà</a:t>
              </a:r>
              <a:endParaRPr lang="en-US" sz="2800">
                <a:latin typeface="Arial" pitchFamily="34" charset="0"/>
                <a:ea typeface="Arial-Rounded" pitchFamily="34" charset="0"/>
                <a:cs typeface="Arial" pitchFamily="34" charset="0"/>
              </a:endParaRPr>
            </a:p>
          </p:txBody>
        </p:sp>
        <p:sp>
          <p:nvSpPr>
            <p:cNvPr id="13" name="TextBox 12"/>
            <p:cNvSpPr txBox="1"/>
            <p:nvPr/>
          </p:nvSpPr>
          <p:spPr>
            <a:xfrm>
              <a:off x="1483592" y="3253355"/>
              <a:ext cx="3519054" cy="1815761"/>
            </a:xfrm>
            <a:prstGeom prst="rect">
              <a:avLst/>
            </a:prstGeom>
            <a:noFill/>
          </p:spPr>
          <p:txBody>
            <a:bodyPr wrap="square" lIns="91317" tIns="45660" rIns="91317" bIns="45660" rtlCol="0">
              <a:spAutoFit/>
            </a:bodyPr>
            <a:lstStyle/>
            <a:p>
              <a:pPr algn="just"/>
              <a:r>
                <a:rPr lang="en-US" sz="2800" smtClean="0">
                  <a:latin typeface="Arial" pitchFamily="34" charset="0"/>
                  <a:ea typeface="Arial-Rounded" pitchFamily="34" charset="0"/>
                  <a:cs typeface="Arial" pitchFamily="34" charset="0"/>
                </a:rPr>
                <a:t>Lời chào kết bạn</a:t>
              </a:r>
            </a:p>
            <a:p>
              <a:pPr algn="just"/>
              <a:r>
                <a:rPr lang="en-US" sz="2800" smtClean="0">
                  <a:latin typeface="Arial" pitchFamily="34" charset="0"/>
                  <a:ea typeface="Arial-Rounded" pitchFamily="34" charset="0"/>
                  <a:cs typeface="Arial" pitchFamily="34" charset="0"/>
                </a:rPr>
                <a:t>Con đường bớt xa</a:t>
              </a:r>
            </a:p>
            <a:p>
              <a:pPr algn="just"/>
              <a:r>
                <a:rPr lang="en-US" sz="2800" smtClean="0">
                  <a:latin typeface="Arial" pitchFamily="34" charset="0"/>
                  <a:ea typeface="Arial-Rounded" pitchFamily="34" charset="0"/>
                  <a:cs typeface="Arial" pitchFamily="34" charset="0"/>
                </a:rPr>
                <a:t>Lời chào là hoa</a:t>
              </a:r>
            </a:p>
            <a:p>
              <a:pPr algn="just"/>
              <a:r>
                <a:rPr lang="en-US" sz="2800" smtClean="0">
                  <a:latin typeface="Arial" pitchFamily="34" charset="0"/>
                  <a:ea typeface="Arial-Rounded" pitchFamily="34" charset="0"/>
                  <a:cs typeface="Arial" pitchFamily="34" charset="0"/>
                </a:rPr>
                <a:t>Nở từ lòng tốt</a:t>
              </a:r>
              <a:endParaRPr lang="en-US" sz="2800">
                <a:latin typeface="Arial" pitchFamily="34" charset="0"/>
                <a:ea typeface="Arial-Rounded" pitchFamily="34" charset="0"/>
                <a:cs typeface="Arial" pitchFamily="34" charset="0"/>
              </a:endParaRPr>
            </a:p>
          </p:txBody>
        </p:sp>
        <p:sp>
          <p:nvSpPr>
            <p:cNvPr id="14" name="TextBox 13"/>
            <p:cNvSpPr txBox="1"/>
            <p:nvPr/>
          </p:nvSpPr>
          <p:spPr>
            <a:xfrm>
              <a:off x="4786746" y="1370266"/>
              <a:ext cx="3519054" cy="1815761"/>
            </a:xfrm>
            <a:prstGeom prst="rect">
              <a:avLst/>
            </a:prstGeom>
            <a:noFill/>
          </p:spPr>
          <p:txBody>
            <a:bodyPr wrap="square" lIns="91317" tIns="45660" rIns="91317" bIns="45660" rtlCol="0">
              <a:spAutoFit/>
            </a:bodyPr>
            <a:lstStyle/>
            <a:p>
              <a:pPr algn="just"/>
              <a:r>
                <a:rPr lang="en-US" sz="2800" smtClean="0">
                  <a:latin typeface="Arial" pitchFamily="34" charset="0"/>
                  <a:ea typeface="Arial-Rounded" pitchFamily="34" charset="0"/>
                  <a:cs typeface="Arial" pitchFamily="34" charset="0"/>
                </a:rPr>
                <a:t>Là cơn gió mát</a:t>
              </a:r>
            </a:p>
            <a:p>
              <a:pPr algn="just"/>
              <a:r>
                <a:rPr lang="en-US" sz="2800">
                  <a:latin typeface="Arial" pitchFamily="34" charset="0"/>
                  <a:ea typeface="Arial-Rounded" pitchFamily="34" charset="0"/>
                  <a:cs typeface="Arial" pitchFamily="34" charset="0"/>
                </a:rPr>
                <a:t>Buổi </a:t>
              </a:r>
              <a:r>
                <a:rPr lang="en-US" sz="2800" smtClean="0">
                  <a:latin typeface="Arial" pitchFamily="34" charset="0"/>
                  <a:ea typeface="Arial-Rounded" pitchFamily="34" charset="0"/>
                  <a:cs typeface="Arial" pitchFamily="34" charset="0"/>
                </a:rPr>
                <a:t>sáng đầu ngày</a:t>
              </a:r>
            </a:p>
            <a:p>
              <a:pPr algn="just"/>
              <a:r>
                <a:rPr lang="en-US" sz="2800" smtClean="0">
                  <a:latin typeface="Arial" pitchFamily="34" charset="0"/>
                  <a:ea typeface="Arial-Rounded" pitchFamily="34" charset="0"/>
                  <a:cs typeface="Arial" pitchFamily="34" charset="0"/>
                </a:rPr>
                <a:t>Như một bàn tay</a:t>
              </a:r>
            </a:p>
            <a:p>
              <a:pPr algn="just"/>
              <a:r>
                <a:rPr lang="en-US" sz="2800" smtClean="0">
                  <a:latin typeface="Arial" pitchFamily="34" charset="0"/>
                  <a:ea typeface="Arial-Rounded" pitchFamily="34" charset="0"/>
                  <a:cs typeface="Arial" pitchFamily="34" charset="0"/>
                </a:rPr>
                <a:t>Chân thành cởi mở</a:t>
              </a:r>
              <a:endParaRPr lang="en-US" sz="2800">
                <a:latin typeface="Arial" pitchFamily="34" charset="0"/>
                <a:ea typeface="Arial-Rounded" pitchFamily="34" charset="0"/>
                <a:cs typeface="Arial" pitchFamily="34" charset="0"/>
              </a:endParaRPr>
            </a:p>
          </p:txBody>
        </p:sp>
        <p:sp>
          <p:nvSpPr>
            <p:cNvPr id="15" name="TextBox 14"/>
            <p:cNvSpPr txBox="1"/>
            <p:nvPr/>
          </p:nvSpPr>
          <p:spPr>
            <a:xfrm>
              <a:off x="4786746" y="3267869"/>
              <a:ext cx="3519054" cy="2246648"/>
            </a:xfrm>
            <a:prstGeom prst="rect">
              <a:avLst/>
            </a:prstGeom>
            <a:noFill/>
          </p:spPr>
          <p:txBody>
            <a:bodyPr wrap="square" lIns="91317" tIns="45660" rIns="91317" bIns="45660" rtlCol="0">
              <a:spAutoFit/>
            </a:bodyPr>
            <a:lstStyle/>
            <a:p>
              <a:pPr algn="just"/>
              <a:r>
                <a:rPr lang="en-US" sz="2800" smtClean="0">
                  <a:latin typeface="Arial" pitchFamily="34" charset="0"/>
                  <a:ea typeface="Arial-Rounded" pitchFamily="34" charset="0"/>
                  <a:cs typeface="Arial" pitchFamily="34" charset="0"/>
                </a:rPr>
                <a:t>Ai ai cũng có</a:t>
              </a:r>
            </a:p>
            <a:p>
              <a:pPr algn="just"/>
              <a:r>
                <a:rPr lang="en-US" sz="2800" smtClean="0">
                  <a:latin typeface="Arial" pitchFamily="34" charset="0"/>
                  <a:ea typeface="Arial-Rounded" pitchFamily="34" charset="0"/>
                  <a:cs typeface="Arial" pitchFamily="34" charset="0"/>
                </a:rPr>
                <a:t>Chẳng nặng là bao</a:t>
              </a:r>
            </a:p>
            <a:p>
              <a:pPr algn="just"/>
              <a:r>
                <a:rPr lang="en-US" sz="2800" smtClean="0">
                  <a:latin typeface="Arial" pitchFamily="34" charset="0"/>
                  <a:ea typeface="Arial-Rounded" pitchFamily="34" charset="0"/>
                  <a:cs typeface="Arial" pitchFamily="34" charset="0"/>
                </a:rPr>
                <a:t>Bạn ơi đi đâu</a:t>
              </a:r>
            </a:p>
            <a:p>
              <a:pPr algn="just"/>
              <a:r>
                <a:rPr lang="en-US" sz="2800" smtClean="0">
                  <a:latin typeface="Arial" pitchFamily="34" charset="0"/>
                  <a:ea typeface="Arial-Rounded" pitchFamily="34" charset="0"/>
                  <a:cs typeface="Arial" pitchFamily="34" charset="0"/>
                </a:rPr>
                <a:t>Nhớ mang đi nhé.</a:t>
              </a:r>
            </a:p>
            <a:p>
              <a:pPr algn="just"/>
              <a:r>
                <a:rPr lang="en-US" sz="2800" smtClean="0">
                  <a:latin typeface="Arial" pitchFamily="34" charset="0"/>
                  <a:ea typeface="Arial-Rounded" pitchFamily="34" charset="0"/>
                  <a:cs typeface="Arial" pitchFamily="34" charset="0"/>
                </a:rPr>
                <a:t>      (Nguyễn Hoàng Sơn)</a:t>
              </a:r>
              <a:endParaRPr lang="en-US" sz="2800">
                <a:latin typeface="Arial" pitchFamily="34" charset="0"/>
                <a:ea typeface="Arial-Rounded" pitchFamily="34" charset="0"/>
                <a:cs typeface="Arial" pitchFamily="34" charset="0"/>
              </a:endParaRPr>
            </a:p>
          </p:txBody>
        </p:sp>
      </p:grpSp>
      <p:sp>
        <p:nvSpPr>
          <p:cNvPr id="6" name="TextBox 5"/>
          <p:cNvSpPr txBox="1"/>
          <p:nvPr/>
        </p:nvSpPr>
        <p:spPr>
          <a:xfrm>
            <a:off x="3754" y="4402068"/>
            <a:ext cx="5478217"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Đọc nối tiếp dòng thơ</a:t>
            </a:r>
            <a:endParaRPr lang="en-US" sz="32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36769" y="-19050"/>
            <a:ext cx="8207231" cy="4771507"/>
            <a:chOff x="1371600" y="743010"/>
            <a:chExt cx="6934200" cy="4771507"/>
          </a:xfrm>
        </p:grpSpPr>
        <p:sp>
          <p:nvSpPr>
            <p:cNvPr id="11" name="TextBox 10"/>
            <p:cNvSpPr txBox="1"/>
            <p:nvPr/>
          </p:nvSpPr>
          <p:spPr>
            <a:xfrm>
              <a:off x="1371600" y="743010"/>
              <a:ext cx="5947064" cy="646210"/>
            </a:xfrm>
            <a:prstGeom prst="rect">
              <a:avLst/>
            </a:prstGeom>
            <a:noFill/>
          </p:spPr>
          <p:txBody>
            <a:bodyPr wrap="square" lIns="91317" tIns="45660" rIns="91317" bIns="45660" rtlCol="0">
              <a:spAutoFit/>
            </a:bodyPr>
            <a:lstStyle/>
            <a:p>
              <a:pPr algn="ctr"/>
              <a:r>
                <a:rPr lang="en-US" sz="3600" b="1" smtClean="0">
                  <a:latin typeface="Arial" pitchFamily="34" charset="0"/>
                  <a:ea typeface="Arial-Rounded" pitchFamily="34" charset="0"/>
                  <a:cs typeface="Arial" pitchFamily="34" charset="0"/>
                </a:rPr>
                <a:t>Lời chào</a:t>
              </a:r>
              <a:endParaRPr lang="en-US" sz="3600" b="1">
                <a:latin typeface="Arial" pitchFamily="34" charset="0"/>
                <a:ea typeface="Arial-Rounded" pitchFamily="34" charset="0"/>
                <a:cs typeface="Arial" pitchFamily="34" charset="0"/>
              </a:endParaRPr>
            </a:p>
          </p:txBody>
        </p:sp>
        <p:sp>
          <p:nvSpPr>
            <p:cNvPr id="12" name="TextBox 11"/>
            <p:cNvSpPr txBox="1"/>
            <p:nvPr/>
          </p:nvSpPr>
          <p:spPr>
            <a:xfrm>
              <a:off x="1483592" y="1370266"/>
              <a:ext cx="3519054" cy="1815761"/>
            </a:xfrm>
            <a:prstGeom prst="rect">
              <a:avLst/>
            </a:prstGeom>
            <a:noFill/>
          </p:spPr>
          <p:txBody>
            <a:bodyPr wrap="square" lIns="91317" tIns="45660" rIns="91317" bIns="45660" rtlCol="0">
              <a:spAutoFit/>
            </a:bodyPr>
            <a:lstStyle/>
            <a:p>
              <a:pPr algn="just"/>
              <a:r>
                <a:rPr lang="en-US" sz="2800" smtClean="0">
                  <a:latin typeface="Arial" pitchFamily="34" charset="0"/>
                  <a:ea typeface="Arial-Rounded" pitchFamily="34" charset="0"/>
                  <a:cs typeface="Arial" pitchFamily="34" charset="0"/>
                </a:rPr>
                <a:t>Đi đến nơi nào</a:t>
              </a:r>
            </a:p>
            <a:p>
              <a:pPr algn="just"/>
              <a:r>
                <a:rPr lang="en-US" sz="2800" smtClean="0">
                  <a:latin typeface="Arial" pitchFamily="34" charset="0"/>
                  <a:ea typeface="Arial-Rounded" pitchFamily="34" charset="0"/>
                  <a:cs typeface="Arial" pitchFamily="34" charset="0"/>
                </a:rPr>
                <a:t>Lời chào đi trước</a:t>
              </a:r>
            </a:p>
            <a:p>
              <a:pPr algn="just"/>
              <a:r>
                <a:rPr lang="en-US" sz="2800" smtClean="0">
                  <a:latin typeface="Arial" pitchFamily="34" charset="0"/>
                  <a:ea typeface="Arial-Rounded" pitchFamily="34" charset="0"/>
                  <a:cs typeface="Arial" pitchFamily="34" charset="0"/>
                </a:rPr>
                <a:t>Lời chào dẫn bước</a:t>
              </a:r>
            </a:p>
            <a:p>
              <a:pPr algn="just"/>
              <a:r>
                <a:rPr lang="en-US" sz="2800" smtClean="0">
                  <a:latin typeface="Arial" pitchFamily="34" charset="0"/>
                  <a:ea typeface="Arial-Rounded" pitchFamily="34" charset="0"/>
                  <a:cs typeface="Arial" pitchFamily="34" charset="0"/>
                </a:rPr>
                <a:t>Chẳng sợ lạc nhà</a:t>
              </a:r>
              <a:endParaRPr lang="en-US" sz="2800">
                <a:latin typeface="Arial" pitchFamily="34" charset="0"/>
                <a:ea typeface="Arial-Rounded" pitchFamily="34" charset="0"/>
                <a:cs typeface="Arial" pitchFamily="34" charset="0"/>
              </a:endParaRPr>
            </a:p>
          </p:txBody>
        </p:sp>
        <p:sp>
          <p:nvSpPr>
            <p:cNvPr id="13" name="TextBox 12"/>
            <p:cNvSpPr txBox="1"/>
            <p:nvPr/>
          </p:nvSpPr>
          <p:spPr>
            <a:xfrm>
              <a:off x="1483592" y="3253355"/>
              <a:ext cx="3519054" cy="1815761"/>
            </a:xfrm>
            <a:prstGeom prst="rect">
              <a:avLst/>
            </a:prstGeom>
            <a:noFill/>
          </p:spPr>
          <p:txBody>
            <a:bodyPr wrap="square" lIns="91317" tIns="45660" rIns="91317" bIns="45660" rtlCol="0">
              <a:spAutoFit/>
            </a:bodyPr>
            <a:lstStyle/>
            <a:p>
              <a:pPr algn="just"/>
              <a:r>
                <a:rPr lang="en-US" sz="2800" smtClean="0">
                  <a:latin typeface="Arial" pitchFamily="34" charset="0"/>
                  <a:ea typeface="Arial-Rounded" pitchFamily="34" charset="0"/>
                  <a:cs typeface="Arial" pitchFamily="34" charset="0"/>
                </a:rPr>
                <a:t>Lời chào kết bạn</a:t>
              </a:r>
            </a:p>
            <a:p>
              <a:pPr algn="just"/>
              <a:r>
                <a:rPr lang="en-US" sz="2800" smtClean="0">
                  <a:latin typeface="Arial" pitchFamily="34" charset="0"/>
                  <a:ea typeface="Arial-Rounded" pitchFamily="34" charset="0"/>
                  <a:cs typeface="Arial" pitchFamily="34" charset="0"/>
                </a:rPr>
                <a:t>Con đường bớt xa</a:t>
              </a:r>
            </a:p>
            <a:p>
              <a:pPr algn="just"/>
              <a:r>
                <a:rPr lang="en-US" sz="2800" smtClean="0">
                  <a:latin typeface="Arial" pitchFamily="34" charset="0"/>
                  <a:ea typeface="Arial-Rounded" pitchFamily="34" charset="0"/>
                  <a:cs typeface="Arial" pitchFamily="34" charset="0"/>
                </a:rPr>
                <a:t>Lời chào là hoa</a:t>
              </a:r>
            </a:p>
            <a:p>
              <a:pPr algn="just"/>
              <a:r>
                <a:rPr lang="en-US" sz="2800" smtClean="0">
                  <a:latin typeface="Arial" pitchFamily="34" charset="0"/>
                  <a:ea typeface="Arial-Rounded" pitchFamily="34" charset="0"/>
                  <a:cs typeface="Arial" pitchFamily="34" charset="0"/>
                </a:rPr>
                <a:t>Nở từ lòng tốt</a:t>
              </a:r>
              <a:endParaRPr lang="en-US" sz="2800">
                <a:latin typeface="Arial" pitchFamily="34" charset="0"/>
                <a:ea typeface="Arial-Rounded" pitchFamily="34" charset="0"/>
                <a:cs typeface="Arial" pitchFamily="34" charset="0"/>
              </a:endParaRPr>
            </a:p>
          </p:txBody>
        </p:sp>
        <p:sp>
          <p:nvSpPr>
            <p:cNvPr id="14" name="TextBox 13"/>
            <p:cNvSpPr txBox="1"/>
            <p:nvPr/>
          </p:nvSpPr>
          <p:spPr>
            <a:xfrm>
              <a:off x="4786746" y="1370266"/>
              <a:ext cx="3519054" cy="1815761"/>
            </a:xfrm>
            <a:prstGeom prst="rect">
              <a:avLst/>
            </a:prstGeom>
            <a:noFill/>
          </p:spPr>
          <p:txBody>
            <a:bodyPr wrap="square" lIns="91317" tIns="45660" rIns="91317" bIns="45660" rtlCol="0">
              <a:spAutoFit/>
            </a:bodyPr>
            <a:lstStyle/>
            <a:p>
              <a:pPr algn="just"/>
              <a:r>
                <a:rPr lang="en-US" sz="2800" smtClean="0">
                  <a:latin typeface="Arial" pitchFamily="34" charset="0"/>
                  <a:ea typeface="Arial-Rounded" pitchFamily="34" charset="0"/>
                  <a:cs typeface="Arial" pitchFamily="34" charset="0"/>
                </a:rPr>
                <a:t>Là cơn gió mát</a:t>
              </a:r>
            </a:p>
            <a:p>
              <a:pPr algn="just"/>
              <a:r>
                <a:rPr lang="en-US" sz="2800">
                  <a:latin typeface="Arial" pitchFamily="34" charset="0"/>
                  <a:ea typeface="Arial-Rounded" pitchFamily="34" charset="0"/>
                  <a:cs typeface="Arial" pitchFamily="34" charset="0"/>
                </a:rPr>
                <a:t>Buổi </a:t>
              </a:r>
              <a:r>
                <a:rPr lang="en-US" sz="2800" smtClean="0">
                  <a:latin typeface="Arial" pitchFamily="34" charset="0"/>
                  <a:ea typeface="Arial-Rounded" pitchFamily="34" charset="0"/>
                  <a:cs typeface="Arial" pitchFamily="34" charset="0"/>
                </a:rPr>
                <a:t>sáng đầu ngày</a:t>
              </a:r>
            </a:p>
            <a:p>
              <a:pPr algn="just"/>
              <a:r>
                <a:rPr lang="en-US" sz="2800" smtClean="0">
                  <a:latin typeface="Arial" pitchFamily="34" charset="0"/>
                  <a:ea typeface="Arial-Rounded" pitchFamily="34" charset="0"/>
                  <a:cs typeface="Arial" pitchFamily="34" charset="0"/>
                </a:rPr>
                <a:t>Như một bàn tay</a:t>
              </a:r>
            </a:p>
            <a:p>
              <a:pPr algn="just"/>
              <a:r>
                <a:rPr lang="en-US" sz="2800" smtClean="0">
                  <a:latin typeface="Arial" pitchFamily="34" charset="0"/>
                  <a:ea typeface="Arial-Rounded" pitchFamily="34" charset="0"/>
                  <a:cs typeface="Arial" pitchFamily="34" charset="0"/>
                </a:rPr>
                <a:t>Chân thành cởi mở</a:t>
              </a:r>
              <a:endParaRPr lang="en-US" sz="2800">
                <a:latin typeface="Arial" pitchFamily="34" charset="0"/>
                <a:ea typeface="Arial-Rounded" pitchFamily="34" charset="0"/>
                <a:cs typeface="Arial" pitchFamily="34" charset="0"/>
              </a:endParaRPr>
            </a:p>
          </p:txBody>
        </p:sp>
        <p:sp>
          <p:nvSpPr>
            <p:cNvPr id="15" name="TextBox 14"/>
            <p:cNvSpPr txBox="1"/>
            <p:nvPr/>
          </p:nvSpPr>
          <p:spPr>
            <a:xfrm>
              <a:off x="4786746" y="3267869"/>
              <a:ext cx="3519054" cy="2246648"/>
            </a:xfrm>
            <a:prstGeom prst="rect">
              <a:avLst/>
            </a:prstGeom>
            <a:noFill/>
          </p:spPr>
          <p:txBody>
            <a:bodyPr wrap="square" lIns="91317" tIns="45660" rIns="91317" bIns="45660" rtlCol="0">
              <a:spAutoFit/>
            </a:bodyPr>
            <a:lstStyle/>
            <a:p>
              <a:pPr algn="just"/>
              <a:r>
                <a:rPr lang="en-US" sz="2800" smtClean="0">
                  <a:latin typeface="Arial" pitchFamily="34" charset="0"/>
                  <a:ea typeface="Arial-Rounded" pitchFamily="34" charset="0"/>
                  <a:cs typeface="Arial" pitchFamily="34" charset="0"/>
                </a:rPr>
                <a:t>Ai ai cũng có</a:t>
              </a:r>
            </a:p>
            <a:p>
              <a:pPr algn="just"/>
              <a:r>
                <a:rPr lang="en-US" sz="2800" smtClean="0">
                  <a:latin typeface="Arial" pitchFamily="34" charset="0"/>
                  <a:ea typeface="Arial-Rounded" pitchFamily="34" charset="0"/>
                  <a:cs typeface="Arial" pitchFamily="34" charset="0"/>
                </a:rPr>
                <a:t>Chẳng nặng là bao</a:t>
              </a:r>
            </a:p>
            <a:p>
              <a:pPr algn="just"/>
              <a:r>
                <a:rPr lang="en-US" sz="2800" smtClean="0">
                  <a:latin typeface="Arial" pitchFamily="34" charset="0"/>
                  <a:ea typeface="Arial-Rounded" pitchFamily="34" charset="0"/>
                  <a:cs typeface="Arial" pitchFamily="34" charset="0"/>
                </a:rPr>
                <a:t>Bạn ơi đi đâu</a:t>
              </a:r>
            </a:p>
            <a:p>
              <a:pPr algn="just"/>
              <a:r>
                <a:rPr lang="en-US" sz="2800" smtClean="0">
                  <a:latin typeface="Arial" pitchFamily="34" charset="0"/>
                  <a:ea typeface="Arial-Rounded" pitchFamily="34" charset="0"/>
                  <a:cs typeface="Arial" pitchFamily="34" charset="0"/>
                </a:rPr>
                <a:t>Nhớ mang đi nhé.</a:t>
              </a:r>
            </a:p>
            <a:p>
              <a:pPr algn="just"/>
              <a:r>
                <a:rPr lang="en-US" sz="2800" smtClean="0">
                  <a:latin typeface="Arial" pitchFamily="34" charset="0"/>
                  <a:ea typeface="Arial-Rounded" pitchFamily="34" charset="0"/>
                  <a:cs typeface="Arial" pitchFamily="34" charset="0"/>
                </a:rPr>
                <a:t>      (Nguyễn Hoàng Sơn)</a:t>
              </a:r>
              <a:endParaRPr lang="en-US" sz="2800">
                <a:latin typeface="Arial" pitchFamily="34" charset="0"/>
                <a:ea typeface="Arial-Rounded" pitchFamily="34" charset="0"/>
                <a:cs typeface="Arial" pitchFamily="34" charset="0"/>
              </a:endParaRPr>
            </a:p>
          </p:txBody>
        </p:sp>
      </p:grpSp>
      <p:sp>
        <p:nvSpPr>
          <p:cNvPr id="6" name="TextBox 5"/>
          <p:cNvSpPr txBox="1"/>
          <p:nvPr/>
        </p:nvSpPr>
        <p:spPr>
          <a:xfrm>
            <a:off x="-18145" y="4454409"/>
            <a:ext cx="5478217" cy="584666"/>
          </a:xfrm>
          <a:prstGeom prst="rect">
            <a:avLst/>
          </a:prstGeom>
          <a:solidFill>
            <a:srgbClr val="B9EDFF"/>
          </a:solidFill>
        </p:spPr>
        <p:txBody>
          <a:bodyPr wrap="square" lIns="91330" tIns="45666" rIns="91330" bIns="45666" rtlCol="0">
            <a:spAutoFit/>
          </a:bodyPr>
          <a:lstStyle/>
          <a:p>
            <a:pPr algn="ctr"/>
            <a:r>
              <a:rPr lang="en-US" sz="3200">
                <a:latin typeface="Arial" pitchFamily="34" charset="0"/>
                <a:ea typeface="Arial-Rounded" pitchFamily="34" charset="0"/>
                <a:cs typeface="Arial" pitchFamily="34" charset="0"/>
              </a:rPr>
              <a:t>Bài thơ có mấy khổ thơ?</a:t>
            </a:r>
          </a:p>
        </p:txBody>
      </p:sp>
      <p:sp>
        <p:nvSpPr>
          <p:cNvPr id="7" name="TextBox 6"/>
          <p:cNvSpPr txBox="1"/>
          <p:nvPr/>
        </p:nvSpPr>
        <p:spPr>
          <a:xfrm>
            <a:off x="-14515" y="4415064"/>
            <a:ext cx="5486400" cy="584666"/>
          </a:xfrm>
          <a:prstGeom prst="rect">
            <a:avLst/>
          </a:prstGeom>
          <a:solidFill>
            <a:srgbClr val="B9EDFF"/>
          </a:solidFill>
        </p:spPr>
        <p:txBody>
          <a:bodyPr wrap="square" lIns="91330" tIns="45666" rIns="91330" bIns="45666" rtlCol="0">
            <a:spAutoFit/>
          </a:bodyPr>
          <a:lstStyle/>
          <a:p>
            <a:pPr algn="ctr"/>
            <a:r>
              <a:rPr lang="en-US" sz="3200" smtClean="0">
                <a:latin typeface="Arial" pitchFamily="34" charset="0"/>
                <a:ea typeface="Arial-Rounded" pitchFamily="34" charset="0"/>
                <a:cs typeface="Arial" pitchFamily="34" charset="0"/>
              </a:rPr>
              <a:t>Đọc nối tiếp khổ thơ</a:t>
            </a:r>
            <a:endParaRPr lang="en-US" sz="32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14856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956</TotalTime>
  <Words>981</Words>
  <Application>Microsoft Office PowerPoint</Application>
  <PresentationFormat>On-screen Show (16:9)</PresentationFormat>
  <Paragraphs>219</Paragraphs>
  <Slides>22</Slides>
  <Notes>6</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Khởi động</vt:lpstr>
      <vt:lpstr>PowerPoint Presentation</vt:lpstr>
      <vt:lpstr>PowerPoint Presentation</vt:lpstr>
      <vt:lpstr>PowerPoint Presentation</vt:lpstr>
      <vt:lpstr>PowerPoint Presentation</vt:lpstr>
      <vt:lpstr>PowerPoint Presentation</vt:lpstr>
      <vt:lpstr>lời chào  chẳng trước   sợ bước   đường chân thành lòng tốt</vt:lpstr>
      <vt:lpstr>PowerPoint Presentation</vt:lpstr>
      <vt:lpstr>PowerPoint Presentation</vt:lpstr>
      <vt:lpstr>PowerPoint Presentation</vt:lpstr>
      <vt:lpstr>Chân thành: rất thành thật, xuất phát từ đáy lòng.</vt:lpstr>
      <vt:lpstr>PowerPoint Presentation</vt:lpstr>
      <vt:lpstr>PowerPoint Presentation</vt:lpstr>
      <vt:lpstr>bước</vt:lpstr>
      <vt:lpstr>PowerPoint Presentation</vt:lpstr>
      <vt:lpstr>PowerPoint Presentation</vt:lpstr>
      <vt:lpstr>PowerPoint Presentation</vt:lpstr>
      <vt:lpstr>PowerPoint Presentation</vt:lpstr>
      <vt:lpstr>PowerPoint Presentation</vt:lpstr>
      <vt:lpstr>PowerPoint Presentation</vt:lpstr>
      <vt:lpstr>Các em cần nhớ: - Chào hỏi khi gặp gỡ. - Xưng hô phù hợp, lịch sự. - Không quá thân thiết, cởi mở khi gặp người lạ.</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181</cp:revision>
  <dcterms:created xsi:type="dcterms:W3CDTF">2020-12-08T15:48:47Z</dcterms:created>
  <dcterms:modified xsi:type="dcterms:W3CDTF">2021-03-09T15:35:28Z</dcterms:modified>
</cp:coreProperties>
</file>