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>
        <p:scale>
          <a:sx n="50" d="100"/>
          <a:sy n="50" d="100"/>
        </p:scale>
        <p:origin x="-1956" y="-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cho hs thảo luận nhóm và trình bày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ôi chân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gần   gũi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huấn luyện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5738" y="1944884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8787" y="193807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41287" y="194442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lim dim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quý hiếm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trái tim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6989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3565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36920" y="38509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9233" y="3016052"/>
            <a:ext cx="3392971" cy="2127448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Ít có loài chim nào có thể (……….) như hải 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Những con tàu lớn có thể đi qua (..………….).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Ít có l♦i εim wào có Ό˘ bay xa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hải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âu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Nǖững cΪ Ǉàu lņ có Ό˘ đi Ǖίa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các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đại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dưΩg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6" y="361951"/>
            <a:ext cx="4724399" cy="4724399"/>
          </a:xfrm>
        </p:spPr>
      </p:pic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0144" y="361951"/>
            <a:ext cx="4724399" cy="4724399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 âu	máy bay		bay		cánh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Hải âu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im của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λμϜ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n cả.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Chúng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 sải cá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lņ,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łn bay ǟất </a:t>
            </a:r>
            <a:r>
              <a:rPr lang="lv-LV" sz="3500" b="1" smtClean="0">
                <a:solidFill>
                  <a:srgbClr val="7030A0"/>
                </a:solidFill>
                <a:latin typeface="HP001 5 hàng" pitchFamily="34" charset="0"/>
              </a:rPr>
              <a:t>xa. Chúng cŜ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bΠ ǟất giĈ ηờ εân có jàng ηư εân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νŻ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t.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375" y="396875"/>
            <a:ext cx="4746625" cy="474662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267</Words>
  <Application>Microsoft Office PowerPoint</Application>
  <PresentationFormat>On-screen Show (16:9)</PresentationFormat>
  <Paragraphs>45</Paragraphs>
  <Slides>12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298</cp:revision>
  <dcterms:created xsi:type="dcterms:W3CDTF">2020-12-08T15:48:47Z</dcterms:created>
  <dcterms:modified xsi:type="dcterms:W3CDTF">2021-03-17T01:38:55Z</dcterms:modified>
</cp:coreProperties>
</file>