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4" r:id="rId2"/>
    <p:sldId id="258" r:id="rId3"/>
    <p:sldId id="269" r:id="rId4"/>
    <p:sldId id="289" r:id="rId5"/>
    <p:sldId id="295" r:id="rId6"/>
    <p:sldId id="296" r:id="rId7"/>
    <p:sldId id="297" r:id="rId8"/>
    <p:sldId id="298" r:id="rId9"/>
    <p:sldId id="299" r:id="rId10"/>
    <p:sldId id="300" r:id="rId11"/>
    <p:sldId id="28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65364" autoAdjust="0"/>
  </p:normalViewPr>
  <p:slideViewPr>
    <p:cSldViewPr snapToGrid="0">
      <p:cViewPr>
        <p:scale>
          <a:sx n="76" d="100"/>
          <a:sy n="76" d="100"/>
        </p:scale>
        <p:origin x="-666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830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1096" y="2391138"/>
            <a:ext cx="4450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82: ÔN TẬP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99"/>
            <a:ext cx="9144000" cy="1973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9452" y="2530258"/>
            <a:ext cx="195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dirty="0" smtClean="0"/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9452" y="3690518"/>
            <a:ext cx="1741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9CC18D-5848-4288-8B9E-0445428FE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53302F-FE70-43AE-B2EE-950788C66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676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8700" y="886309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ĐỌNG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7030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405" y="1685809"/>
            <a:ext cx="7678455" cy="45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289" y="2505205"/>
            <a:ext cx="3962072" cy="1538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606" y="2848576"/>
            <a:ext cx="2492680" cy="95933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397"/>
            <a:ext cx="8968636" cy="636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0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67"/>
            <a:ext cx="9144000" cy="29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0" y="0"/>
            <a:ext cx="296866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SẺ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6301" y="2307857"/>
            <a:ext cx="8091814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loài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nói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tới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endParaRPr lang="en-US" sz="2000" dirty="0"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301" y="3676262"/>
            <a:ext cx="8204548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Theo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miêu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cảnh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mùa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năm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sao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</a:t>
            </a:r>
            <a:endParaRPr lang="en-US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76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318"/>
            <a:ext cx="9144000" cy="1644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1770" y="2079321"/>
            <a:ext cx="3181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1770" y="3370938"/>
            <a:ext cx="3770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gáy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1770" y="4559474"/>
            <a:ext cx="1979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rầm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ngâm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9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</TotalTime>
  <Words>72</Words>
  <Application>Microsoft Office PowerPoint</Application>
  <PresentationFormat>On-screen Show (4:3)</PresentationFormat>
  <Paragraphs>16</Paragraphs>
  <Slides>11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TRAN MINH TUAN</cp:lastModifiedBy>
  <cp:revision>33</cp:revision>
  <dcterms:created xsi:type="dcterms:W3CDTF">2020-08-06T11:51:30Z</dcterms:created>
  <dcterms:modified xsi:type="dcterms:W3CDTF">2020-08-21T17:15:12Z</dcterms:modified>
</cp:coreProperties>
</file>