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0"/>
  </p:notesMasterIdLst>
  <p:sldIdLst>
    <p:sldId id="321" r:id="rId6"/>
    <p:sldId id="271" r:id="rId7"/>
    <p:sldId id="288" r:id="rId8"/>
    <p:sldId id="290" r:id="rId9"/>
    <p:sldId id="310" r:id="rId10"/>
    <p:sldId id="313" r:id="rId11"/>
    <p:sldId id="300" r:id="rId12"/>
    <p:sldId id="320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1"/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3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7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9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03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90945" y="1434354"/>
            <a:ext cx="8499763" cy="281552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CÁC BẠN HỌC SINH!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1726" y="727362"/>
            <a:ext cx="4016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VÀ THCS LÊ KHẮC CẨN</a:t>
            </a:r>
          </a:p>
        </p:txBody>
      </p:sp>
      <p:sp>
        <p:nvSpPr>
          <p:cNvPr id="6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3336380" y="3886101"/>
            <a:ext cx="3198311" cy="8735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Nguyễn Thùy Dung</a:t>
            </a:r>
          </a:p>
          <a:p>
            <a:pPr algn="ctr">
              <a:lnSpc>
                <a:spcPct val="150000"/>
              </a:lnSpc>
            </a:pPr>
            <a:r>
              <a:rPr lang="en-US" altLang="zh-CN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1B</a:t>
            </a:r>
            <a:endParaRPr lang="zh-CN" altLang="zh-CN" sz="1400" kern="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0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45876"/>
            <a:ext cx="904500" cy="8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07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 xét các hành vi sử dụng đồ dùng </a:t>
            </a:r>
          </a:p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đình.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7" y="1805394"/>
            <a:ext cx="3448159" cy="289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8" y="2034618"/>
            <a:ext cx="3603506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15921" y="254519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209" y="598106"/>
            <a:ext cx="726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 ở gia đình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3" y="1367115"/>
            <a:ext cx="2093771" cy="177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69" y="3141027"/>
            <a:ext cx="2298057" cy="147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7" y="1121044"/>
            <a:ext cx="6672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21" y="1638909"/>
            <a:ext cx="584804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21" y="2317833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vi-VN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58" y="3045743"/>
            <a:ext cx="584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921" y="4070120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sử dụng đồ dùng trong gia đình </a:t>
            </a:r>
          </a:p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em hãy ghi nhớ: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756" y="2701842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18463"/>
            <a:ext cx="400476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448" y="1366742"/>
            <a:ext cx="8074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AN TOÀN ĐỒ DÙNG </a:t>
            </a:r>
          </a:p>
          <a:p>
            <a:pPr algn="ctr"/>
            <a:r>
              <a:rPr lang="vi-V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674044" cy="830997"/>
            <a:chOff x="2855223" y="1663328"/>
            <a:chExt cx="400858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63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r>
                <a:rPr lang="vi-VN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0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96664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0" name="BeQuetNha-KimChi-26291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869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178" y="1885523"/>
            <a:ext cx="915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chơi: </a:t>
            </a:r>
            <a:r>
              <a:rPr lang="vi-VN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chuyện về đồ dùng gia đình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4" y="2645228"/>
            <a:ext cx="775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vẽ, ghi tên và nêu tác dụng của 1-2 đồ dùng trong gia đình mà em biết?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122714"/>
            <a:ext cx="2732314" cy="25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72" y="2198916"/>
            <a:ext cx="2231573" cy="218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55" y="2122715"/>
            <a:ext cx="2511116" cy="21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8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9915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hành động an toàn, không an toàn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16844"/>
              </p:ext>
            </p:extLst>
          </p:nvPr>
        </p:nvGraphicFramePr>
        <p:xfrm>
          <a:off x="333199" y="554860"/>
          <a:ext cx="8545286" cy="433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không an toàn có thể gây tai nạn thương tích.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an toàn.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Rót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sôi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to,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nặng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phích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vi.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dao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chặt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cứng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nghịch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kéo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 chậu, rổ, rá để rửa rau, vo gạo.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446</Words>
  <Application>Microsoft Office PowerPoint</Application>
  <PresentationFormat>On-screen Show (16:9)</PresentationFormat>
  <Paragraphs>61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Arial-Rounded</vt:lpstr>
      <vt:lpstr>等线</vt:lpstr>
      <vt:lpstr>Arial</vt:lpstr>
      <vt:lpstr>Calibri</vt:lpstr>
      <vt:lpstr>Calibri Light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43</cp:revision>
  <dcterms:created xsi:type="dcterms:W3CDTF">2017-03-04T06:55:50Z</dcterms:created>
  <dcterms:modified xsi:type="dcterms:W3CDTF">2025-04-05T09:12:15Z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