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9"/>
  </p:notesMasterIdLst>
  <p:sldIdLst>
    <p:sldId id="321" r:id="rId6"/>
    <p:sldId id="271" r:id="rId7"/>
    <p:sldId id="288" r:id="rId8"/>
    <p:sldId id="290" r:id="rId9"/>
    <p:sldId id="310" r:id="rId10"/>
    <p:sldId id="313" r:id="rId11"/>
    <p:sldId id="300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1"/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70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0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52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3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5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02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4522" y="1434354"/>
            <a:ext cx="8499763" cy="281552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 CÁC BẠN HỌC SINH!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411" y="768112"/>
            <a:ext cx="4016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VÀ THCS LÊ KHẮC CẨN</a:t>
            </a:r>
          </a:p>
        </p:txBody>
      </p:sp>
      <p:sp>
        <p:nvSpPr>
          <p:cNvPr id="6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3284129" y="3659678"/>
            <a:ext cx="3198311" cy="8735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Nguyễn Thùy Dung</a:t>
            </a:r>
          </a:p>
          <a:p>
            <a:pPr algn="ctr">
              <a:lnSpc>
                <a:spcPct val="150000"/>
              </a:lnSpc>
            </a:pPr>
            <a:r>
              <a:rPr lang="en-US" altLang="zh-CN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1B</a:t>
            </a:r>
            <a:endParaRPr lang="zh-CN" altLang="zh-CN" sz="1400" kern="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4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65107" r="14960" b="7189"/>
          <a:stretch/>
        </p:blipFill>
        <p:spPr>
          <a:xfrm>
            <a:off x="680720" y="1146859"/>
            <a:ext cx="8023560" cy="359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2538" r="11124" b="65727"/>
          <a:stretch/>
        </p:blipFill>
        <p:spPr>
          <a:xfrm>
            <a:off x="584116" y="1146859"/>
            <a:ext cx="8176976" cy="36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6" y="2102069"/>
            <a:ext cx="9319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949432" y="279518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097" y="3490729"/>
            <a:ext cx="8878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Sau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…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49" y="218463"/>
            <a:ext cx="3123021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4" y="0"/>
            <a:ext cx="8784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647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QUEN VỚI BẠN MỚI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164114"/>
            <a:ext cx="1407458" cy="830997"/>
            <a:chOff x="2855223" y="1663328"/>
            <a:chExt cx="317862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1952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0346" r="6089" b="41348"/>
          <a:stretch/>
        </p:blipFill>
        <p:spPr>
          <a:xfrm>
            <a:off x="772160" y="1141840"/>
            <a:ext cx="7787724" cy="37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01" y="597850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hiểu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quen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theo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vi-VN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73760" y="2280672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289720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680720" y="353547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178</Words>
  <Application>Microsoft Office PowerPoint</Application>
  <PresentationFormat>On-screen Show (16:9)</PresentationFormat>
  <Paragraphs>40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Arial-Rounded</vt:lpstr>
      <vt:lpstr>等线</vt:lpstr>
      <vt:lpstr>Arial</vt:lpstr>
      <vt:lpstr>Calibri</vt:lpstr>
      <vt:lpstr>Calibri Light</vt:lpstr>
      <vt:lpstr>Times New Roman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36</cp:revision>
  <dcterms:created xsi:type="dcterms:W3CDTF">2017-03-04T06:55:50Z</dcterms:created>
  <dcterms:modified xsi:type="dcterms:W3CDTF">2025-04-05T09:18:56Z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