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8"/>
  </p:notesMasterIdLst>
  <p:sldIdLst>
    <p:sldId id="271" r:id="rId6"/>
    <p:sldId id="288" r:id="rId7"/>
    <p:sldId id="290" r:id="rId8"/>
    <p:sldId id="310" r:id="rId9"/>
    <p:sldId id="337" r:id="rId10"/>
    <p:sldId id="313" r:id="rId11"/>
    <p:sldId id="300" r:id="rId12"/>
    <p:sldId id="321" r:id="rId13"/>
    <p:sldId id="314" r:id="rId14"/>
    <p:sldId id="322" r:id="rId15"/>
    <p:sldId id="323" r:id="rId16"/>
    <p:sldId id="324" r:id="rId17"/>
    <p:sldId id="330" r:id="rId18"/>
    <p:sldId id="325" r:id="rId19"/>
    <p:sldId id="326" r:id="rId20"/>
    <p:sldId id="333" r:id="rId21"/>
    <p:sldId id="334" r:id="rId22"/>
    <p:sldId id="335" r:id="rId23"/>
    <p:sldId id="331" r:id="rId24"/>
    <p:sldId id="327" r:id="rId25"/>
    <p:sldId id="328" r:id="rId26"/>
    <p:sldId id="329"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58DDB260-AEE1-4CD9-9A9B-3E5750AEBFD3}">
          <p14:sldIdLst>
            <p14:sldId id="271"/>
            <p14:sldId id="288"/>
          </p14:sldIdLst>
        </p14:section>
        <p14:section name="Tiết 1" id="{5306D87E-7522-4F86-AA24-B22D8455523B}">
          <p14:sldIdLst>
            <p14:sldId id="290"/>
            <p14:sldId id="310"/>
            <p14:sldId id="337"/>
            <p14:sldId id="313"/>
            <p14:sldId id="300"/>
            <p14:sldId id="321"/>
            <p14:sldId id="314"/>
            <p14:sldId id="322"/>
            <p14:sldId id="323"/>
            <p14:sldId id="324"/>
          </p14:sldIdLst>
        </p14:section>
        <p14:section name="Tiết 2" id="{D26EF98B-2085-49F3-B273-FBF6FCCC601C}">
          <p14:sldIdLst>
            <p14:sldId id="330"/>
            <p14:sldId id="325"/>
            <p14:sldId id="326"/>
            <p14:sldId id="333"/>
            <p14:sldId id="334"/>
            <p14:sldId id="335"/>
            <p14:sldId id="331"/>
            <p14:sldId id="327"/>
            <p14:sldId id="328"/>
            <p14:sldId id="32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C45"/>
    <a:srgbClr val="6EB147"/>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263BF-1178-4B28-874A-543E483E1B30}" v="445" dt="2020-08-18T02:37:00.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080" y="4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35A263BF-1178-4B28-874A-543E483E1B30}"/>
    <pc:docChg chg="custSel addSld delSld modSld sldOrd delMainMaster modMainMaster addSection modSection modShowInfo">
      <pc:chgData name="Pham Thi Minh Phuong" userId="59a886c1-9eb9-4e41-a264-fe10a6ee0c2c" providerId="ADAL" clId="{35A263BF-1178-4B28-874A-543E483E1B30}" dt="2020-08-18T02:37:00.296" v="762" actId="1038"/>
      <pc:docMkLst>
        <pc:docMk/>
      </pc:docMkLst>
      <pc:sldChg chg="modSp mod modAnim">
        <pc:chgData name="Pham Thi Minh Phuong" userId="59a886c1-9eb9-4e41-a264-fe10a6ee0c2c" providerId="ADAL" clId="{35A263BF-1178-4B28-874A-543E483E1B30}" dt="2020-08-18T01:55:42.972" v="114"/>
        <pc:sldMkLst>
          <pc:docMk/>
          <pc:sldMk cId="2412638660" sldId="288"/>
        </pc:sldMkLst>
        <pc:spChg chg="mod">
          <ac:chgData name="Pham Thi Minh Phuong" userId="59a886c1-9eb9-4e41-a264-fe10a6ee0c2c" providerId="ADAL" clId="{35A263BF-1178-4B28-874A-543E483E1B30}" dt="2020-08-18T01:55:03.687" v="112" actId="20577"/>
          <ac:spMkLst>
            <pc:docMk/>
            <pc:sldMk cId="2412638660" sldId="288"/>
            <ac:spMk id="4" creationId="{00000000-0000-0000-0000-000000000000}"/>
          </ac:spMkLst>
        </pc:spChg>
        <pc:spChg chg="mod">
          <ac:chgData name="Pham Thi Minh Phuong" userId="59a886c1-9eb9-4e41-a264-fe10a6ee0c2c" providerId="ADAL" clId="{35A263BF-1178-4B28-874A-543E483E1B30}" dt="2020-08-18T01:54:39.752" v="75" actId="1076"/>
          <ac:spMkLst>
            <pc:docMk/>
            <pc:sldMk cId="2412638660" sldId="288"/>
            <ac:spMk id="6" creationId="{00000000-0000-0000-0000-000000000000}"/>
          </ac:spMkLst>
        </pc:spChg>
        <pc:grpChg chg="mod">
          <ac:chgData name="Pham Thi Minh Phuong" userId="59a886c1-9eb9-4e41-a264-fe10a6ee0c2c" providerId="ADAL" clId="{35A263BF-1178-4B28-874A-543E483E1B30}" dt="2020-08-18T01:54:49.887" v="78" actId="1076"/>
          <ac:grpSpMkLst>
            <pc:docMk/>
            <pc:sldMk cId="2412638660" sldId="288"/>
            <ac:grpSpMk id="8" creationId="{00000000-0000-0000-0000-000000000000}"/>
          </ac:grpSpMkLst>
        </pc:grpChg>
        <pc:picChg chg="mod">
          <ac:chgData name="Pham Thi Minh Phuong" userId="59a886c1-9eb9-4e41-a264-fe10a6ee0c2c" providerId="ADAL" clId="{35A263BF-1178-4B28-874A-543E483E1B30}" dt="2020-08-18T01:54:53.413" v="79" actId="1076"/>
          <ac:picMkLst>
            <pc:docMk/>
            <pc:sldMk cId="2412638660" sldId="288"/>
            <ac:picMk id="3" creationId="{00000000-0000-0000-0000-000000000000}"/>
          </ac:picMkLst>
        </pc:picChg>
      </pc:sldChg>
      <pc:sldChg chg="del">
        <pc:chgData name="Pham Thi Minh Phuong" userId="59a886c1-9eb9-4e41-a264-fe10a6ee0c2c" providerId="ADAL" clId="{35A263BF-1178-4B28-874A-543E483E1B30}" dt="2020-08-18T01:56:14.546" v="115" actId="47"/>
        <pc:sldMkLst>
          <pc:docMk/>
          <pc:sldMk cId="1762366429" sldId="289"/>
        </pc:sldMkLst>
      </pc:sldChg>
      <pc:sldChg chg="delSp modSp mod delAnim modAnim">
        <pc:chgData name="Pham Thi Minh Phuong" userId="59a886c1-9eb9-4e41-a264-fe10a6ee0c2c" providerId="ADAL" clId="{35A263BF-1178-4B28-874A-543E483E1B30}" dt="2020-08-18T01:56:50.600" v="134" actId="1076"/>
        <pc:sldMkLst>
          <pc:docMk/>
          <pc:sldMk cId="971433870" sldId="290"/>
        </pc:sldMkLst>
        <pc:spChg chg="mod">
          <ac:chgData name="Pham Thi Minh Phuong" userId="59a886c1-9eb9-4e41-a264-fe10a6ee0c2c" providerId="ADAL" clId="{35A263BF-1178-4B28-874A-543E483E1B30}" dt="2020-08-18T01:56:50.600" v="134" actId="1076"/>
          <ac:spMkLst>
            <pc:docMk/>
            <pc:sldMk cId="971433870" sldId="290"/>
            <ac:spMk id="25" creationId="{00000000-0000-0000-0000-000000000000}"/>
          </ac:spMkLst>
        </pc:spChg>
        <pc:spChg chg="del">
          <ac:chgData name="Pham Thi Minh Phuong" userId="59a886c1-9eb9-4e41-a264-fe10a6ee0c2c" providerId="ADAL" clId="{35A263BF-1178-4B28-874A-543E483E1B30}" dt="2020-08-18T01:56:21.503" v="116" actId="478"/>
          <ac:spMkLst>
            <pc:docMk/>
            <pc:sldMk cId="971433870" sldId="290"/>
            <ac:spMk id="26" creationId="{00000000-0000-0000-0000-000000000000}"/>
          </ac:spMkLst>
        </pc:spChg>
        <pc:spChg chg="del">
          <ac:chgData name="Pham Thi Minh Phuong" userId="59a886c1-9eb9-4e41-a264-fe10a6ee0c2c" providerId="ADAL" clId="{35A263BF-1178-4B28-874A-543E483E1B30}" dt="2020-08-18T01:56:23.753" v="117" actId="478"/>
          <ac:spMkLst>
            <pc:docMk/>
            <pc:sldMk cId="971433870" sldId="290"/>
            <ac:spMk id="27" creationId="{00000000-0000-0000-0000-000000000000}"/>
          </ac:spMkLst>
        </pc:spChg>
        <pc:spChg chg="del">
          <ac:chgData name="Pham Thi Minh Phuong" userId="59a886c1-9eb9-4e41-a264-fe10a6ee0c2c" providerId="ADAL" clId="{35A263BF-1178-4B28-874A-543E483E1B30}" dt="2020-08-18T01:56:25.503" v="118" actId="478"/>
          <ac:spMkLst>
            <pc:docMk/>
            <pc:sldMk cId="971433870" sldId="290"/>
            <ac:spMk id="28" creationId="{00000000-0000-0000-0000-000000000000}"/>
          </ac:spMkLst>
        </pc:spChg>
        <pc:cxnChg chg="del">
          <ac:chgData name="Pham Thi Minh Phuong" userId="59a886c1-9eb9-4e41-a264-fe10a6ee0c2c" providerId="ADAL" clId="{35A263BF-1178-4B28-874A-543E483E1B30}" dt="2020-08-18T01:56:27.003" v="119" actId="478"/>
          <ac:cxnSpMkLst>
            <pc:docMk/>
            <pc:sldMk cId="971433870" sldId="290"/>
            <ac:cxnSpMk id="29" creationId="{00000000-0000-0000-0000-000000000000}"/>
          </ac:cxnSpMkLst>
        </pc:cxnChg>
      </pc:sldChg>
      <pc:sldChg chg="del">
        <pc:chgData name="Pham Thi Minh Phuong" userId="59a886c1-9eb9-4e41-a264-fe10a6ee0c2c" providerId="ADAL" clId="{35A263BF-1178-4B28-874A-543E483E1B30}" dt="2020-08-18T01:58:03.444" v="135" actId="47"/>
        <pc:sldMkLst>
          <pc:docMk/>
          <pc:sldMk cId="816067349" sldId="291"/>
        </pc:sldMkLst>
      </pc:sldChg>
      <pc:sldChg chg="del">
        <pc:chgData name="Pham Thi Minh Phuong" userId="59a886c1-9eb9-4e41-a264-fe10a6ee0c2c" providerId="ADAL" clId="{35A263BF-1178-4B28-874A-543E483E1B30}" dt="2020-08-18T01:58:03.444" v="135" actId="47"/>
        <pc:sldMkLst>
          <pc:docMk/>
          <pc:sldMk cId="2341827831" sldId="292"/>
        </pc:sldMkLst>
      </pc:sldChg>
      <pc:sldChg chg="del">
        <pc:chgData name="Pham Thi Minh Phuong" userId="59a886c1-9eb9-4e41-a264-fe10a6ee0c2c" providerId="ADAL" clId="{35A263BF-1178-4B28-874A-543E483E1B30}" dt="2020-08-18T01:58:03.444" v="135" actId="47"/>
        <pc:sldMkLst>
          <pc:docMk/>
          <pc:sldMk cId="1020188578" sldId="293"/>
        </pc:sldMkLst>
      </pc:sldChg>
      <pc:sldChg chg="del">
        <pc:chgData name="Pham Thi Minh Phuong" userId="59a886c1-9eb9-4e41-a264-fe10a6ee0c2c" providerId="ADAL" clId="{35A263BF-1178-4B28-874A-543E483E1B30}" dt="2020-08-18T01:58:03.444" v="135" actId="47"/>
        <pc:sldMkLst>
          <pc:docMk/>
          <pc:sldMk cId="2660384906" sldId="294"/>
        </pc:sldMkLst>
      </pc:sldChg>
      <pc:sldChg chg="del">
        <pc:chgData name="Pham Thi Minh Phuong" userId="59a886c1-9eb9-4e41-a264-fe10a6ee0c2c" providerId="ADAL" clId="{35A263BF-1178-4B28-874A-543E483E1B30}" dt="2020-08-18T01:58:03.444" v="135" actId="47"/>
        <pc:sldMkLst>
          <pc:docMk/>
          <pc:sldMk cId="792206661" sldId="295"/>
        </pc:sldMkLst>
      </pc:sldChg>
      <pc:sldChg chg="del">
        <pc:chgData name="Pham Thi Minh Phuong" userId="59a886c1-9eb9-4e41-a264-fe10a6ee0c2c" providerId="ADAL" clId="{35A263BF-1178-4B28-874A-543E483E1B30}" dt="2020-08-18T01:58:03.444" v="135" actId="47"/>
        <pc:sldMkLst>
          <pc:docMk/>
          <pc:sldMk cId="3328650556" sldId="296"/>
        </pc:sldMkLst>
      </pc:sldChg>
      <pc:sldChg chg="del">
        <pc:chgData name="Pham Thi Minh Phuong" userId="59a886c1-9eb9-4e41-a264-fe10a6ee0c2c" providerId="ADAL" clId="{35A263BF-1178-4B28-874A-543E483E1B30}" dt="2020-08-18T01:58:03.444" v="135" actId="47"/>
        <pc:sldMkLst>
          <pc:docMk/>
          <pc:sldMk cId="758354736" sldId="297"/>
        </pc:sldMkLst>
      </pc:sldChg>
      <pc:sldChg chg="del">
        <pc:chgData name="Pham Thi Minh Phuong" userId="59a886c1-9eb9-4e41-a264-fe10a6ee0c2c" providerId="ADAL" clId="{35A263BF-1178-4B28-874A-543E483E1B30}" dt="2020-08-18T01:58:03.444" v="135" actId="47"/>
        <pc:sldMkLst>
          <pc:docMk/>
          <pc:sldMk cId="1760075835" sldId="298"/>
        </pc:sldMkLst>
      </pc:sldChg>
      <pc:sldChg chg="del">
        <pc:chgData name="Pham Thi Minh Phuong" userId="59a886c1-9eb9-4e41-a264-fe10a6ee0c2c" providerId="ADAL" clId="{35A263BF-1178-4B28-874A-543E483E1B30}" dt="2020-08-18T01:58:03.444" v="135" actId="47"/>
        <pc:sldMkLst>
          <pc:docMk/>
          <pc:sldMk cId="841544213" sldId="299"/>
        </pc:sldMkLst>
      </pc:sldChg>
      <pc:sldChg chg="addSp delSp modSp mod ord delAnim modAnim">
        <pc:chgData name="Pham Thi Minh Phuong" userId="59a886c1-9eb9-4e41-a264-fe10a6ee0c2c" providerId="ADAL" clId="{35A263BF-1178-4B28-874A-543E483E1B30}" dt="2020-08-18T02:25:39.805" v="595"/>
        <pc:sldMkLst>
          <pc:docMk/>
          <pc:sldMk cId="553707979" sldId="300"/>
        </pc:sldMkLst>
        <pc:spChg chg="del">
          <ac:chgData name="Pham Thi Minh Phuong" userId="59a886c1-9eb9-4e41-a264-fe10a6ee0c2c" providerId="ADAL" clId="{35A263BF-1178-4B28-874A-543E483E1B30}" dt="2020-08-18T02:07:42.528" v="223" actId="478"/>
          <ac:spMkLst>
            <pc:docMk/>
            <pc:sldMk cId="553707979" sldId="300"/>
            <ac:spMk id="3"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6"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9"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0"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1"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2"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3"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4"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5" creationId="{00000000-0000-0000-0000-000000000000}"/>
          </ac:spMkLst>
        </pc:spChg>
        <pc:spChg chg="add mod">
          <ac:chgData name="Pham Thi Minh Phuong" userId="59a886c1-9eb9-4e41-a264-fe10a6ee0c2c" providerId="ADAL" clId="{35A263BF-1178-4B28-874A-543E483E1B30}" dt="2020-08-18T02:12:48.057" v="391" actId="1076"/>
          <ac:spMkLst>
            <pc:docMk/>
            <pc:sldMk cId="553707979" sldId="300"/>
            <ac:spMk id="21" creationId="{67CB6753-1C5F-45EE-944A-2E803F95E5F8}"/>
          </ac:spMkLst>
        </pc:spChg>
        <pc:spChg chg="add mod">
          <ac:chgData name="Pham Thi Minh Phuong" userId="59a886c1-9eb9-4e41-a264-fe10a6ee0c2c" providerId="ADAL" clId="{35A263BF-1178-4B28-874A-543E483E1B30}" dt="2020-08-18T02:13:36.310" v="430" actId="1035"/>
          <ac:spMkLst>
            <pc:docMk/>
            <pc:sldMk cId="553707979" sldId="300"/>
            <ac:spMk id="22" creationId="{8C08EF97-40EE-4A1F-ADE7-08E23EFD0A1F}"/>
          </ac:spMkLst>
        </pc:spChg>
        <pc:grpChg chg="del">
          <ac:chgData name="Pham Thi Minh Phuong" userId="59a886c1-9eb9-4e41-a264-fe10a6ee0c2c" providerId="ADAL" clId="{35A263BF-1178-4B28-874A-543E483E1B30}" dt="2020-08-18T02:07:42.528" v="223" actId="478"/>
          <ac:grpSpMkLst>
            <pc:docMk/>
            <pc:sldMk cId="553707979" sldId="300"/>
            <ac:grpSpMk id="16" creationId="{00000000-0000-0000-0000-000000000000}"/>
          </ac:grpSpMkLst>
        </pc:grpChg>
        <pc:picChg chg="add mod modCrop">
          <ac:chgData name="Pham Thi Minh Phuong" userId="59a886c1-9eb9-4e41-a264-fe10a6ee0c2c" providerId="ADAL" clId="{35A263BF-1178-4B28-874A-543E483E1B30}" dt="2020-08-18T02:17:01.917" v="453" actId="14100"/>
          <ac:picMkLst>
            <pc:docMk/>
            <pc:sldMk cId="553707979" sldId="300"/>
            <ac:picMk id="18" creationId="{CBE4DB05-E01F-491C-B70A-7F57CB2B6754}"/>
          </ac:picMkLst>
        </pc:picChg>
        <pc:picChg chg="add mod modCrop">
          <ac:chgData name="Pham Thi Minh Phuong" userId="59a886c1-9eb9-4e41-a264-fe10a6ee0c2c" providerId="ADAL" clId="{35A263BF-1178-4B28-874A-543E483E1B30}" dt="2020-08-18T02:11:26.089" v="314" actId="1076"/>
          <ac:picMkLst>
            <pc:docMk/>
            <pc:sldMk cId="553707979" sldId="300"/>
            <ac:picMk id="20" creationId="{FEF33DC6-6278-4D65-8037-559762F6CBB3}"/>
          </ac:picMkLst>
        </pc:picChg>
        <pc:picChg chg="add del mod modCrop">
          <ac:chgData name="Pham Thi Minh Phuong" userId="59a886c1-9eb9-4e41-a264-fe10a6ee0c2c" providerId="ADAL" clId="{35A263BF-1178-4B28-874A-543E483E1B30}" dt="2020-08-18T02:16:44.203" v="448" actId="478"/>
          <ac:picMkLst>
            <pc:docMk/>
            <pc:sldMk cId="553707979" sldId="300"/>
            <ac:picMk id="23" creationId="{7AF20C27-1121-4E14-9D9E-ECBBE68D26A0}"/>
          </ac:picMkLst>
        </pc:picChg>
      </pc:sldChg>
      <pc:sldChg chg="del">
        <pc:chgData name="Pham Thi Minh Phuong" userId="59a886c1-9eb9-4e41-a264-fe10a6ee0c2c" providerId="ADAL" clId="{35A263BF-1178-4B28-874A-543E483E1B30}" dt="2020-08-18T01:58:03.444" v="135" actId="47"/>
        <pc:sldMkLst>
          <pc:docMk/>
          <pc:sldMk cId="49681728" sldId="301"/>
        </pc:sldMkLst>
      </pc:sldChg>
      <pc:sldChg chg="del">
        <pc:chgData name="Pham Thi Minh Phuong" userId="59a886c1-9eb9-4e41-a264-fe10a6ee0c2c" providerId="ADAL" clId="{35A263BF-1178-4B28-874A-543E483E1B30}" dt="2020-08-18T01:58:03.444" v="135" actId="47"/>
        <pc:sldMkLst>
          <pc:docMk/>
          <pc:sldMk cId="291736782" sldId="302"/>
        </pc:sldMkLst>
      </pc:sldChg>
      <pc:sldChg chg="del">
        <pc:chgData name="Pham Thi Minh Phuong" userId="59a886c1-9eb9-4e41-a264-fe10a6ee0c2c" providerId="ADAL" clId="{35A263BF-1178-4B28-874A-543E483E1B30}" dt="2020-08-18T01:58:03.444" v="135" actId="47"/>
        <pc:sldMkLst>
          <pc:docMk/>
          <pc:sldMk cId="3094743185" sldId="303"/>
        </pc:sldMkLst>
      </pc:sldChg>
      <pc:sldChg chg="del">
        <pc:chgData name="Pham Thi Minh Phuong" userId="59a886c1-9eb9-4e41-a264-fe10a6ee0c2c" providerId="ADAL" clId="{35A263BF-1178-4B28-874A-543E483E1B30}" dt="2020-08-18T01:58:03.444" v="135" actId="47"/>
        <pc:sldMkLst>
          <pc:docMk/>
          <pc:sldMk cId="844930782" sldId="304"/>
        </pc:sldMkLst>
      </pc:sldChg>
      <pc:sldChg chg="del">
        <pc:chgData name="Pham Thi Minh Phuong" userId="59a886c1-9eb9-4e41-a264-fe10a6ee0c2c" providerId="ADAL" clId="{35A263BF-1178-4B28-874A-543E483E1B30}" dt="2020-08-18T01:58:03.444" v="135" actId="47"/>
        <pc:sldMkLst>
          <pc:docMk/>
          <pc:sldMk cId="718362397" sldId="305"/>
        </pc:sldMkLst>
      </pc:sldChg>
      <pc:sldChg chg="del">
        <pc:chgData name="Pham Thi Minh Phuong" userId="59a886c1-9eb9-4e41-a264-fe10a6ee0c2c" providerId="ADAL" clId="{35A263BF-1178-4B28-874A-543E483E1B30}" dt="2020-08-18T01:58:03.444" v="135" actId="47"/>
        <pc:sldMkLst>
          <pc:docMk/>
          <pc:sldMk cId="3200446936" sldId="306"/>
        </pc:sldMkLst>
      </pc:sldChg>
      <pc:sldChg chg="del">
        <pc:chgData name="Pham Thi Minh Phuong" userId="59a886c1-9eb9-4e41-a264-fe10a6ee0c2c" providerId="ADAL" clId="{35A263BF-1178-4B28-874A-543E483E1B30}" dt="2020-08-18T01:58:03.444" v="135" actId="47"/>
        <pc:sldMkLst>
          <pc:docMk/>
          <pc:sldMk cId="186697824" sldId="307"/>
        </pc:sldMkLst>
      </pc:sldChg>
      <pc:sldChg chg="del">
        <pc:chgData name="Pham Thi Minh Phuong" userId="59a886c1-9eb9-4e41-a264-fe10a6ee0c2c" providerId="ADAL" clId="{35A263BF-1178-4B28-874A-543E483E1B30}" dt="2020-08-18T01:58:03.444" v="135" actId="47"/>
        <pc:sldMkLst>
          <pc:docMk/>
          <pc:sldMk cId="3108345331" sldId="308"/>
        </pc:sldMkLst>
      </pc:sldChg>
      <pc:sldChg chg="del">
        <pc:chgData name="Pham Thi Minh Phuong" userId="59a886c1-9eb9-4e41-a264-fe10a6ee0c2c" providerId="ADAL" clId="{35A263BF-1178-4B28-874A-543E483E1B30}" dt="2020-08-18T01:58:03.444" v="135" actId="47"/>
        <pc:sldMkLst>
          <pc:docMk/>
          <pc:sldMk cId="2521279595" sldId="309"/>
        </pc:sldMkLst>
      </pc:sldChg>
      <pc:sldChg chg="addSp delSp modSp mod ord delAnim modAnim">
        <pc:chgData name="Pham Thi Minh Phuong" userId="59a886c1-9eb9-4e41-a264-fe10a6ee0c2c" providerId="ADAL" clId="{35A263BF-1178-4B28-874A-543E483E1B30}" dt="2020-08-18T02:07:22.134" v="220"/>
        <pc:sldMkLst>
          <pc:docMk/>
          <pc:sldMk cId="3973996967" sldId="310"/>
        </pc:sldMkLst>
        <pc:spChg chg="mod">
          <ac:chgData name="Pham Thi Minh Phuong" userId="59a886c1-9eb9-4e41-a264-fe10a6ee0c2c" providerId="ADAL" clId="{35A263BF-1178-4B28-874A-543E483E1B30}" dt="2020-08-18T01:59:17.967" v="153" actId="478"/>
          <ac:spMkLst>
            <pc:docMk/>
            <pc:sldMk cId="3973996967" sldId="310"/>
            <ac:spMk id="4"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5" creationId="{00000000-0000-0000-0000-000000000000}"/>
          </ac:spMkLst>
        </pc:spChg>
        <pc:spChg chg="del mod">
          <ac:chgData name="Pham Thi Minh Phuong" userId="59a886c1-9eb9-4e41-a264-fe10a6ee0c2c" providerId="ADAL" clId="{35A263BF-1178-4B28-874A-543E483E1B30}" dt="2020-08-18T01:59:15.215" v="152" actId="478"/>
          <ac:spMkLst>
            <pc:docMk/>
            <pc:sldMk cId="3973996967" sldId="310"/>
            <ac:spMk id="6"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8"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9" creationId="{00000000-0000-0000-0000-000000000000}"/>
          </ac:spMkLst>
        </pc:spChg>
        <pc:spChg chg="del">
          <ac:chgData name="Pham Thi Minh Phuong" userId="59a886c1-9eb9-4e41-a264-fe10a6ee0c2c" providerId="ADAL" clId="{35A263BF-1178-4B28-874A-543E483E1B30}" dt="2020-08-18T01:59:11.563" v="150" actId="478"/>
          <ac:spMkLst>
            <pc:docMk/>
            <pc:sldMk cId="3973996967" sldId="310"/>
            <ac:spMk id="10"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12"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13" creationId="{00000000-0000-0000-0000-000000000000}"/>
          </ac:spMkLst>
        </pc:spChg>
        <pc:spChg chg="del mod">
          <ac:chgData name="Pham Thi Minh Phuong" userId="59a886c1-9eb9-4e41-a264-fe10a6ee0c2c" providerId="ADAL" clId="{35A263BF-1178-4B28-874A-543E483E1B30}" dt="2020-08-18T01:59:17.967" v="153" actId="478"/>
          <ac:spMkLst>
            <pc:docMk/>
            <pc:sldMk cId="3973996967" sldId="310"/>
            <ac:spMk id="14" creationId="{00000000-0000-0000-0000-000000000000}"/>
          </ac:spMkLst>
        </pc:spChg>
        <pc:spChg chg="mod">
          <ac:chgData name="Pham Thi Minh Phuong" userId="59a886c1-9eb9-4e41-a264-fe10a6ee0c2c" providerId="ADAL" clId="{35A263BF-1178-4B28-874A-543E483E1B30}" dt="2020-08-18T02:00:17.824" v="193" actId="1076"/>
          <ac:spMkLst>
            <pc:docMk/>
            <pc:sldMk cId="3973996967" sldId="310"/>
            <ac:spMk id="17"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20"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21" creationId="{00000000-0000-0000-0000-000000000000}"/>
          </ac:spMkLst>
        </pc:spChg>
        <pc:spChg chg="del">
          <ac:chgData name="Pham Thi Minh Phuong" userId="59a886c1-9eb9-4e41-a264-fe10a6ee0c2c" providerId="ADAL" clId="{35A263BF-1178-4B28-874A-543E483E1B30}" dt="2020-08-18T01:59:01.782" v="146" actId="478"/>
          <ac:spMkLst>
            <pc:docMk/>
            <pc:sldMk cId="3973996967" sldId="310"/>
            <ac:spMk id="22" creationId="{00000000-0000-0000-0000-000000000000}"/>
          </ac:spMkLst>
        </pc:spChg>
        <pc:spChg chg="del">
          <ac:chgData name="Pham Thi Minh Phuong" userId="59a886c1-9eb9-4e41-a264-fe10a6ee0c2c" providerId="ADAL" clId="{35A263BF-1178-4B28-874A-543E483E1B30}" dt="2020-08-18T01:59:04.990" v="148" actId="478"/>
          <ac:spMkLst>
            <pc:docMk/>
            <pc:sldMk cId="3973996967" sldId="310"/>
            <ac:spMk id="23" creationId="{00000000-0000-0000-0000-000000000000}"/>
          </ac:spMkLst>
        </pc:spChg>
        <pc:spChg chg="del">
          <ac:chgData name="Pham Thi Minh Phuong" userId="59a886c1-9eb9-4e41-a264-fe10a6ee0c2c" providerId="ADAL" clId="{35A263BF-1178-4B28-874A-543E483E1B30}" dt="2020-08-18T01:58:56.134" v="144" actId="478"/>
          <ac:spMkLst>
            <pc:docMk/>
            <pc:sldMk cId="3973996967" sldId="310"/>
            <ac:spMk id="24" creationId="{00000000-0000-0000-0000-000000000000}"/>
          </ac:spMkLst>
        </pc:spChg>
        <pc:spChg chg="del">
          <ac:chgData name="Pham Thi Minh Phuong" userId="59a886c1-9eb9-4e41-a264-fe10a6ee0c2c" providerId="ADAL" clId="{35A263BF-1178-4B28-874A-543E483E1B30}" dt="2020-08-18T01:59:02.798" v="147" actId="478"/>
          <ac:spMkLst>
            <pc:docMk/>
            <pc:sldMk cId="3973996967" sldId="310"/>
            <ac:spMk id="29" creationId="{00000000-0000-0000-0000-000000000000}"/>
          </ac:spMkLst>
        </pc:spChg>
        <pc:spChg chg="del">
          <ac:chgData name="Pham Thi Minh Phuong" userId="59a886c1-9eb9-4e41-a264-fe10a6ee0c2c" providerId="ADAL" clId="{35A263BF-1178-4B28-874A-543E483E1B30}" dt="2020-08-18T01:58:59.085" v="145" actId="478"/>
          <ac:spMkLst>
            <pc:docMk/>
            <pc:sldMk cId="3973996967" sldId="310"/>
            <ac:spMk id="31" creationId="{00000000-0000-0000-0000-000000000000}"/>
          </ac:spMkLst>
        </pc:spChg>
        <pc:spChg chg="del">
          <ac:chgData name="Pham Thi Minh Phuong" userId="59a886c1-9eb9-4e41-a264-fe10a6ee0c2c" providerId="ADAL" clId="{35A263BF-1178-4B28-874A-543E483E1B30}" dt="2020-08-18T01:59:07.742" v="149" actId="478"/>
          <ac:spMkLst>
            <pc:docMk/>
            <pc:sldMk cId="3973996967" sldId="310"/>
            <ac:spMk id="32" creationId="{00000000-0000-0000-0000-000000000000}"/>
          </ac:spMkLst>
        </pc:spChg>
        <pc:grpChg chg="mod">
          <ac:chgData name="Pham Thi Minh Phuong" userId="59a886c1-9eb9-4e41-a264-fe10a6ee0c2c" providerId="ADAL" clId="{35A263BF-1178-4B28-874A-543E483E1B30}" dt="2020-08-18T01:59:17.967" v="153" actId="478"/>
          <ac:grpSpMkLst>
            <pc:docMk/>
            <pc:sldMk cId="3973996967" sldId="310"/>
            <ac:grpSpMk id="2"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3"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7"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11"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15"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18" creationId="{00000000-0000-0000-0000-000000000000}"/>
          </ac:grpSpMkLst>
        </pc:grpChg>
        <pc:picChg chg="add mod">
          <ac:chgData name="Pham Thi Minh Phuong" userId="59a886c1-9eb9-4e41-a264-fe10a6ee0c2c" providerId="ADAL" clId="{35A263BF-1178-4B28-874A-543E483E1B30}" dt="2020-08-18T02:07:20.307" v="219" actId="1076"/>
          <ac:picMkLst>
            <pc:docMk/>
            <pc:sldMk cId="3973996967" sldId="310"/>
            <ac:picMk id="16" creationId="{30B615F4-7A71-4DE2-97D2-676AB3FF234A}"/>
          </ac:picMkLst>
        </pc:picChg>
      </pc:sldChg>
      <pc:sldChg chg="add ord">
        <pc:chgData name="Pham Thi Minh Phuong" userId="59a886c1-9eb9-4e41-a264-fe10a6ee0c2c" providerId="ADAL" clId="{35A263BF-1178-4B28-874A-543E483E1B30}" dt="2020-08-18T02:26:22.143" v="600"/>
        <pc:sldMkLst>
          <pc:docMk/>
          <pc:sldMk cId="532826948" sldId="311"/>
        </pc:sldMkLst>
      </pc:sldChg>
      <pc:sldChg chg="del">
        <pc:chgData name="Pham Thi Minh Phuong" userId="59a886c1-9eb9-4e41-a264-fe10a6ee0c2c" providerId="ADAL" clId="{35A263BF-1178-4B28-874A-543E483E1B30}" dt="2020-08-18T01:58:03.444" v="135" actId="47"/>
        <pc:sldMkLst>
          <pc:docMk/>
          <pc:sldMk cId="2478049159" sldId="311"/>
        </pc:sldMkLst>
      </pc:sldChg>
      <pc:sldChg chg="del">
        <pc:chgData name="Pham Thi Minh Phuong" userId="59a886c1-9eb9-4e41-a264-fe10a6ee0c2c" providerId="ADAL" clId="{35A263BF-1178-4B28-874A-543E483E1B30}" dt="2020-08-18T01:58:03.444" v="135" actId="47"/>
        <pc:sldMkLst>
          <pc:docMk/>
          <pc:sldMk cId="2247141228" sldId="312"/>
        </pc:sldMkLst>
      </pc:sldChg>
      <pc:sldChg chg="add ord">
        <pc:chgData name="Pham Thi Minh Phuong" userId="59a886c1-9eb9-4e41-a264-fe10a6ee0c2c" providerId="ADAL" clId="{35A263BF-1178-4B28-874A-543E483E1B30}" dt="2020-08-18T02:26:19.803" v="598" actId="20578"/>
        <pc:sldMkLst>
          <pc:docMk/>
          <pc:sldMk cId="2316430590" sldId="312"/>
        </pc:sldMkLst>
      </pc:sldChg>
      <pc:sldChg chg="del">
        <pc:chgData name="Pham Thi Minh Phuong" userId="59a886c1-9eb9-4e41-a264-fe10a6ee0c2c" providerId="ADAL" clId="{35A263BF-1178-4B28-874A-543E483E1B30}" dt="2020-08-18T01:58:03.444" v="135" actId="47"/>
        <pc:sldMkLst>
          <pc:docMk/>
          <pc:sldMk cId="679118753" sldId="313"/>
        </pc:sldMkLst>
      </pc:sldChg>
      <pc:sldChg chg="delSp modSp add mod ord delAnim">
        <pc:chgData name="Pham Thi Minh Phuong" userId="59a886c1-9eb9-4e41-a264-fe10a6ee0c2c" providerId="ADAL" clId="{35A263BF-1178-4B28-874A-543E483E1B30}" dt="2020-08-18T02:15:22.856" v="439"/>
        <pc:sldMkLst>
          <pc:docMk/>
          <pc:sldMk cId="3990783949" sldId="313"/>
        </pc:sldMkLst>
        <pc:spChg chg="mod">
          <ac:chgData name="Pham Thi Minh Phuong" userId="59a886c1-9eb9-4e41-a264-fe10a6ee0c2c" providerId="ADAL" clId="{35A263BF-1178-4B28-874A-543E483E1B30}" dt="2020-08-18T02:09:20.639" v="287" actId="14100"/>
          <ac:spMkLst>
            <pc:docMk/>
            <pc:sldMk cId="3990783949" sldId="313"/>
            <ac:spMk id="4" creationId="{00000000-0000-0000-0000-000000000000}"/>
          </ac:spMkLst>
        </pc:spChg>
        <pc:spChg chg="mod">
          <ac:chgData name="Pham Thi Minh Phuong" userId="59a886c1-9eb9-4e41-a264-fe10a6ee0c2c" providerId="ADAL" clId="{35A263BF-1178-4B28-874A-543E483E1B30}" dt="2020-08-18T02:09:32.322" v="289" actId="14100"/>
          <ac:spMkLst>
            <pc:docMk/>
            <pc:sldMk cId="3990783949" sldId="313"/>
            <ac:spMk id="5"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8" creationId="{00000000-0000-0000-0000-000000000000}"/>
          </ac:spMkLst>
        </pc:spChg>
        <pc:spChg chg="mod">
          <ac:chgData name="Pham Thi Minh Phuong" userId="59a886c1-9eb9-4e41-a264-fe10a6ee0c2c" providerId="ADAL" clId="{35A263BF-1178-4B28-874A-543E483E1B30}" dt="2020-08-18T02:09:46.284" v="293" actId="1036"/>
          <ac:spMkLst>
            <pc:docMk/>
            <pc:sldMk cId="3990783949" sldId="313"/>
            <ac:spMk id="9"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12"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13" creationId="{00000000-0000-0000-0000-000000000000}"/>
          </ac:spMkLst>
        </pc:spChg>
        <pc:spChg chg="mod">
          <ac:chgData name="Pham Thi Minh Phuong" userId="59a886c1-9eb9-4e41-a264-fe10a6ee0c2c" providerId="ADAL" clId="{35A263BF-1178-4B28-874A-543E483E1B30}" dt="2020-08-18T02:09:27.458" v="288" actId="1076"/>
          <ac:spMkLst>
            <pc:docMk/>
            <pc:sldMk cId="3990783949" sldId="313"/>
            <ac:spMk id="17"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20"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21" creationId="{00000000-0000-0000-0000-000000000000}"/>
          </ac:spMkLst>
        </pc:spChg>
        <pc:grpChg chg="mod">
          <ac:chgData name="Pham Thi Minh Phuong" userId="59a886c1-9eb9-4e41-a264-fe10a6ee0c2c" providerId="ADAL" clId="{35A263BF-1178-4B28-874A-543E483E1B30}" dt="2020-08-18T02:09:20.639" v="287" actId="14100"/>
          <ac:grpSpMkLst>
            <pc:docMk/>
            <pc:sldMk cId="3990783949" sldId="313"/>
            <ac:grpSpMk id="2"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3"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7"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11"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15"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18" creationId="{00000000-0000-0000-0000-000000000000}"/>
          </ac:grpSpMkLst>
        </pc:grpChg>
        <pc:picChg chg="del">
          <ac:chgData name="Pham Thi Minh Phuong" userId="59a886c1-9eb9-4e41-a264-fe10a6ee0c2c" providerId="ADAL" clId="{35A263BF-1178-4B28-874A-543E483E1B30}" dt="2020-08-18T02:08:43.622" v="227" actId="478"/>
          <ac:picMkLst>
            <pc:docMk/>
            <pc:sldMk cId="3990783949" sldId="313"/>
            <ac:picMk id="16" creationId="{30B615F4-7A71-4DE2-97D2-676AB3FF234A}"/>
          </ac:picMkLst>
        </pc:picChg>
      </pc:sldChg>
      <pc:sldChg chg="addSp modSp add mod modAnim">
        <pc:chgData name="Pham Thi Minh Phuong" userId="59a886c1-9eb9-4e41-a264-fe10a6ee0c2c" providerId="ADAL" clId="{35A263BF-1178-4B28-874A-543E483E1B30}" dt="2020-08-18T02:20:15.267" v="504"/>
        <pc:sldMkLst>
          <pc:docMk/>
          <pc:sldMk cId="886845859" sldId="314"/>
        </pc:sldMkLst>
        <pc:spChg chg="add mod">
          <ac:chgData name="Pham Thi Minh Phuong" userId="59a886c1-9eb9-4e41-a264-fe10a6ee0c2c" providerId="ADAL" clId="{35A263BF-1178-4B28-874A-543E483E1B30}" dt="2020-08-18T02:19:55.765" v="499" actId="1076"/>
          <ac:spMkLst>
            <pc:docMk/>
            <pc:sldMk cId="886845859" sldId="314"/>
            <ac:spMk id="4" creationId="{961183D3-A832-45F9-BB32-83B05ECF1663}"/>
          </ac:spMkLst>
        </pc:spChg>
        <pc:spChg chg="add mod">
          <ac:chgData name="Pham Thi Minh Phuong" userId="59a886c1-9eb9-4e41-a264-fe10a6ee0c2c" providerId="ADAL" clId="{35A263BF-1178-4B28-874A-543E483E1B30}" dt="2020-08-18T02:20:02.252" v="501" actId="1076"/>
          <ac:spMkLst>
            <pc:docMk/>
            <pc:sldMk cId="886845859" sldId="314"/>
            <ac:spMk id="5" creationId="{3556C26F-C632-4FB8-AF0B-2972EAEA8C96}"/>
          </ac:spMkLst>
        </pc:spChg>
        <pc:spChg chg="add mod">
          <ac:chgData name="Pham Thi Minh Phuong" userId="59a886c1-9eb9-4e41-a264-fe10a6ee0c2c" providerId="ADAL" clId="{35A263BF-1178-4B28-874A-543E483E1B30}" dt="2020-08-18T02:19:59.049" v="500" actId="1076"/>
          <ac:spMkLst>
            <pc:docMk/>
            <pc:sldMk cId="886845859" sldId="314"/>
            <ac:spMk id="6" creationId="{2D6B8757-AE21-4BBA-9D72-4799F69A802E}"/>
          </ac:spMkLst>
        </pc:spChg>
        <pc:spChg chg="mod">
          <ac:chgData name="Pham Thi Minh Phuong" userId="59a886c1-9eb9-4e41-a264-fe10a6ee0c2c" providerId="ADAL" clId="{35A263BF-1178-4B28-874A-543E483E1B30}" dt="2020-08-18T02:18:54.394" v="485" actId="20577"/>
          <ac:spMkLst>
            <pc:docMk/>
            <pc:sldMk cId="886845859" sldId="314"/>
            <ac:spMk id="25" creationId="{00000000-0000-0000-0000-000000000000}"/>
          </ac:spMkLst>
        </pc:spChg>
        <pc:picChg chg="mod">
          <ac:chgData name="Pham Thi Minh Phuong" userId="59a886c1-9eb9-4e41-a264-fe10a6ee0c2c" providerId="ADAL" clId="{35A263BF-1178-4B28-874A-543E483E1B30}" dt="2020-08-18T02:18:21.374" v="474" actId="14100"/>
          <ac:picMkLst>
            <pc:docMk/>
            <pc:sldMk cId="886845859" sldId="314"/>
            <ac:picMk id="3" creationId="{00000000-0000-0000-0000-000000000000}"/>
          </ac:picMkLst>
        </pc:picChg>
      </pc:sldChg>
      <pc:sldChg chg="del">
        <pc:chgData name="Pham Thi Minh Phuong" userId="59a886c1-9eb9-4e41-a264-fe10a6ee0c2c" providerId="ADAL" clId="{35A263BF-1178-4B28-874A-543E483E1B30}" dt="2020-08-18T01:58:03.444" v="135" actId="47"/>
        <pc:sldMkLst>
          <pc:docMk/>
          <pc:sldMk cId="2449301880" sldId="314"/>
        </pc:sldMkLst>
      </pc:sldChg>
      <pc:sldChg chg="del">
        <pc:chgData name="Pham Thi Minh Phuong" userId="59a886c1-9eb9-4e41-a264-fe10a6ee0c2c" providerId="ADAL" clId="{35A263BF-1178-4B28-874A-543E483E1B30}" dt="2020-08-18T01:58:03.444" v="135" actId="47"/>
        <pc:sldMkLst>
          <pc:docMk/>
          <pc:sldMk cId="1233579209" sldId="315"/>
        </pc:sldMkLst>
      </pc:sldChg>
      <pc:sldChg chg="modSp add mod">
        <pc:chgData name="Pham Thi Minh Phuong" userId="59a886c1-9eb9-4e41-a264-fe10a6ee0c2c" providerId="ADAL" clId="{35A263BF-1178-4B28-874A-543E483E1B30}" dt="2020-08-18T02:20:45.308" v="518" actId="20577"/>
        <pc:sldMkLst>
          <pc:docMk/>
          <pc:sldMk cId="4073527571" sldId="315"/>
        </pc:sldMkLst>
        <pc:spChg chg="mod">
          <ac:chgData name="Pham Thi Minh Phuong" userId="59a886c1-9eb9-4e41-a264-fe10a6ee0c2c" providerId="ADAL" clId="{35A263BF-1178-4B28-874A-543E483E1B30}" dt="2020-08-18T02:20:45.308" v="518" actId="20577"/>
          <ac:spMkLst>
            <pc:docMk/>
            <pc:sldMk cId="4073527571" sldId="315"/>
            <ac:spMk id="17" creationId="{00000000-0000-0000-0000-000000000000}"/>
          </ac:spMkLst>
        </pc:spChg>
      </pc:sldChg>
      <pc:sldChg chg="modSp add mod modAnim">
        <pc:chgData name="Pham Thi Minh Phuong" userId="59a886c1-9eb9-4e41-a264-fe10a6ee0c2c" providerId="ADAL" clId="{35A263BF-1178-4B28-874A-543E483E1B30}" dt="2020-08-18T02:25:43.440" v="596"/>
        <pc:sldMkLst>
          <pc:docMk/>
          <pc:sldMk cId="218111323" sldId="316"/>
        </pc:sldMkLst>
        <pc:spChg chg="mod">
          <ac:chgData name="Pham Thi Minh Phuong" userId="59a886c1-9eb9-4e41-a264-fe10a6ee0c2c" providerId="ADAL" clId="{35A263BF-1178-4B28-874A-543E483E1B30}" dt="2020-08-18T02:21:46.437" v="584" actId="1076"/>
          <ac:spMkLst>
            <pc:docMk/>
            <pc:sldMk cId="218111323" sldId="316"/>
            <ac:spMk id="21" creationId="{67CB6753-1C5F-45EE-944A-2E803F95E5F8}"/>
          </ac:spMkLst>
        </pc:spChg>
        <pc:spChg chg="mod">
          <ac:chgData name="Pham Thi Minh Phuong" userId="59a886c1-9eb9-4e41-a264-fe10a6ee0c2c" providerId="ADAL" clId="{35A263BF-1178-4B28-874A-543E483E1B30}" dt="2020-08-18T02:25:23.376" v="594" actId="1037"/>
          <ac:spMkLst>
            <pc:docMk/>
            <pc:sldMk cId="218111323" sldId="316"/>
            <ac:spMk id="22" creationId="{8C08EF97-40EE-4A1F-ADE7-08E23EFD0A1F}"/>
          </ac:spMkLst>
        </pc:spChg>
        <pc:picChg chg="mod modCrop">
          <ac:chgData name="Pham Thi Minh Phuong" userId="59a886c1-9eb9-4e41-a264-fe10a6ee0c2c" providerId="ADAL" clId="{35A263BF-1178-4B28-874A-543E483E1B30}" dt="2020-08-18T02:22:16.769" v="591" actId="14100"/>
          <ac:picMkLst>
            <pc:docMk/>
            <pc:sldMk cId="218111323" sldId="316"/>
            <ac:picMk id="18" creationId="{CBE4DB05-E01F-491C-B70A-7F57CB2B6754}"/>
          </ac:picMkLst>
        </pc:picChg>
        <pc:picChg chg="mod modCrop">
          <ac:chgData name="Pham Thi Minh Phuong" userId="59a886c1-9eb9-4e41-a264-fe10a6ee0c2c" providerId="ADAL" clId="{35A263BF-1178-4B28-874A-543E483E1B30}" dt="2020-08-18T02:21:22.254" v="524" actId="1076"/>
          <ac:picMkLst>
            <pc:docMk/>
            <pc:sldMk cId="218111323" sldId="316"/>
            <ac:picMk id="20" creationId="{FEF33DC6-6278-4D65-8037-559762F6CBB3}"/>
          </ac:picMkLst>
        </pc:picChg>
      </pc:sldChg>
      <pc:sldChg chg="modSp add mod">
        <pc:chgData name="Pham Thi Minh Phuong" userId="59a886c1-9eb9-4e41-a264-fe10a6ee0c2c" providerId="ADAL" clId="{35A263BF-1178-4B28-874A-543E483E1B30}" dt="2020-08-18T02:26:38.221" v="614" actId="20577"/>
        <pc:sldMkLst>
          <pc:docMk/>
          <pc:sldMk cId="3984175086" sldId="317"/>
        </pc:sldMkLst>
        <pc:spChg chg="mod">
          <ac:chgData name="Pham Thi Minh Phuong" userId="59a886c1-9eb9-4e41-a264-fe10a6ee0c2c" providerId="ADAL" clId="{35A263BF-1178-4B28-874A-543E483E1B30}" dt="2020-08-18T02:26:38.221" v="614" actId="20577"/>
          <ac:spMkLst>
            <pc:docMk/>
            <pc:sldMk cId="3984175086" sldId="317"/>
            <ac:spMk id="17" creationId="{00000000-0000-0000-0000-000000000000}"/>
          </ac:spMkLst>
        </pc:spChg>
      </pc:sldChg>
      <pc:sldChg chg="modSp add mod">
        <pc:chgData name="Pham Thi Minh Phuong" userId="59a886c1-9eb9-4e41-a264-fe10a6ee0c2c" providerId="ADAL" clId="{35A263BF-1178-4B28-874A-543E483E1B30}" dt="2020-08-18T02:30:12.994" v="653" actId="14100"/>
        <pc:sldMkLst>
          <pc:docMk/>
          <pc:sldMk cId="3749060487" sldId="318"/>
        </pc:sldMkLst>
        <pc:spChg chg="mod">
          <ac:chgData name="Pham Thi Minh Phuong" userId="59a886c1-9eb9-4e41-a264-fe10a6ee0c2c" providerId="ADAL" clId="{35A263BF-1178-4B28-874A-543E483E1B30}" dt="2020-08-18T02:26:58.811" v="616" actId="20577"/>
          <ac:spMkLst>
            <pc:docMk/>
            <pc:sldMk cId="3749060487" sldId="318"/>
            <ac:spMk id="22" creationId="{8C08EF97-40EE-4A1F-ADE7-08E23EFD0A1F}"/>
          </ac:spMkLst>
        </pc:spChg>
        <pc:picChg chg="mod modCrop">
          <ac:chgData name="Pham Thi Minh Phuong" userId="59a886c1-9eb9-4e41-a264-fe10a6ee0c2c" providerId="ADAL" clId="{35A263BF-1178-4B28-874A-543E483E1B30}" dt="2020-08-18T02:30:12.994" v="653" actId="14100"/>
          <ac:picMkLst>
            <pc:docMk/>
            <pc:sldMk cId="3749060487" sldId="318"/>
            <ac:picMk id="18" creationId="{CBE4DB05-E01F-491C-B70A-7F57CB2B6754}"/>
          </ac:picMkLst>
        </pc:picChg>
        <pc:picChg chg="mod modCrop">
          <ac:chgData name="Pham Thi Minh Phuong" userId="59a886c1-9eb9-4e41-a264-fe10a6ee0c2c" providerId="ADAL" clId="{35A263BF-1178-4B28-874A-543E483E1B30}" dt="2020-08-18T02:29:03.856" v="639" actId="14100"/>
          <ac:picMkLst>
            <pc:docMk/>
            <pc:sldMk cId="3749060487" sldId="318"/>
            <ac:picMk id="20" creationId="{FEF33DC6-6278-4D65-8037-559762F6CBB3}"/>
          </ac:picMkLst>
        </pc:picChg>
      </pc:sldChg>
      <pc:sldChg chg="addSp modSp add mod modAnim">
        <pc:chgData name="Pham Thi Minh Phuong" userId="59a886c1-9eb9-4e41-a264-fe10a6ee0c2c" providerId="ADAL" clId="{35A263BF-1178-4B28-874A-543E483E1B30}" dt="2020-08-18T02:37:00.296" v="762" actId="1038"/>
        <pc:sldMkLst>
          <pc:docMk/>
          <pc:sldMk cId="369433564" sldId="319"/>
        </pc:sldMkLst>
        <pc:spChg chg="mod">
          <ac:chgData name="Pham Thi Minh Phuong" userId="59a886c1-9eb9-4e41-a264-fe10a6ee0c2c" providerId="ADAL" clId="{35A263BF-1178-4B28-874A-543E483E1B30}" dt="2020-08-18T02:37:00.296" v="762" actId="1038"/>
          <ac:spMkLst>
            <pc:docMk/>
            <pc:sldMk cId="369433564" sldId="319"/>
            <ac:spMk id="4" creationId="{961183D3-A832-45F9-BB32-83B05ECF1663}"/>
          </ac:spMkLst>
        </pc:spChg>
        <pc:spChg chg="mod">
          <ac:chgData name="Pham Thi Minh Phuong" userId="59a886c1-9eb9-4e41-a264-fe10a6ee0c2c" providerId="ADAL" clId="{35A263BF-1178-4B28-874A-543E483E1B30}" dt="2020-08-18T02:36:52.631" v="752" actId="1037"/>
          <ac:spMkLst>
            <pc:docMk/>
            <pc:sldMk cId="369433564" sldId="319"/>
            <ac:spMk id="5" creationId="{3556C26F-C632-4FB8-AF0B-2972EAEA8C96}"/>
          </ac:spMkLst>
        </pc:spChg>
        <pc:spChg chg="mod">
          <ac:chgData name="Pham Thi Minh Phuong" userId="59a886c1-9eb9-4e41-a264-fe10a6ee0c2c" providerId="ADAL" clId="{35A263BF-1178-4B28-874A-543E483E1B30}" dt="2020-08-18T02:36:46.735" v="745" actId="1076"/>
          <ac:spMkLst>
            <pc:docMk/>
            <pc:sldMk cId="369433564" sldId="319"/>
            <ac:spMk id="6" creationId="{2D6B8757-AE21-4BBA-9D72-4799F69A802E}"/>
          </ac:spMkLst>
        </pc:spChg>
        <pc:spChg chg="add mod">
          <ac:chgData name="Pham Thi Minh Phuong" userId="59a886c1-9eb9-4e41-a264-fe10a6ee0c2c" providerId="ADAL" clId="{35A263BF-1178-4B28-874A-543E483E1B30}" dt="2020-08-18T02:35:50.618" v="733" actId="14861"/>
          <ac:spMkLst>
            <pc:docMk/>
            <pc:sldMk cId="369433564" sldId="319"/>
            <ac:spMk id="7" creationId="{9384FD50-2BA6-45DE-B4C5-FCA56569D0F8}"/>
          </ac:spMkLst>
        </pc:spChg>
        <pc:spChg chg="mod">
          <ac:chgData name="Pham Thi Minh Phuong" userId="59a886c1-9eb9-4e41-a264-fe10a6ee0c2c" providerId="ADAL" clId="{35A263BF-1178-4B28-874A-543E483E1B30}" dt="2020-08-18T02:35:54.615" v="734" actId="1076"/>
          <ac:spMkLst>
            <pc:docMk/>
            <pc:sldMk cId="369433564" sldId="319"/>
            <ac:spMk id="25" creationId="{00000000-0000-0000-0000-000000000000}"/>
          </ac:spMkLst>
        </pc:spChg>
      </pc:sldChg>
      <pc:sldMasterChg chg="modSldLayout">
        <pc:chgData name="Pham Thi Minh Phuong" userId="59a886c1-9eb9-4e41-a264-fe10a6ee0c2c" providerId="ADAL" clId="{35A263BF-1178-4B28-874A-543E483E1B30}" dt="2020-08-18T02:02:10.988" v="217" actId="20577"/>
        <pc:sldMasterMkLst>
          <pc:docMk/>
          <pc:sldMasterMk cId="1881859133" sldId="2147483660"/>
        </pc:sldMasterMkLst>
        <pc:sldLayoutChg chg="modSp mod">
          <pc:chgData name="Pham Thi Minh Phuong" userId="59a886c1-9eb9-4e41-a264-fe10a6ee0c2c" providerId="ADAL" clId="{35A263BF-1178-4B28-874A-543E483E1B30}" dt="2020-08-18T02:02:10.988" v="217" actId="20577"/>
          <pc:sldLayoutMkLst>
            <pc:docMk/>
            <pc:sldMasterMk cId="1881859133" sldId="2147483660"/>
            <pc:sldLayoutMk cId="1784643704" sldId="2147483672"/>
          </pc:sldLayoutMkLst>
          <pc:spChg chg="mod">
            <ac:chgData name="Pham Thi Minh Phuong" userId="59a886c1-9eb9-4e41-a264-fe10a6ee0c2c" providerId="ADAL" clId="{35A263BF-1178-4B28-874A-543E483E1B30}" dt="2020-08-18T02:02:10.988" v="217" actId="20577"/>
            <ac:spMkLst>
              <pc:docMk/>
              <pc:sldMasterMk cId="1881859133" sldId="2147483660"/>
              <pc:sldLayoutMk cId="1784643704" sldId="2147483672"/>
              <ac:spMk id="41" creationId="{AF493636-B449-46E7-9C1C-83C3DD1DFC60}"/>
            </ac:spMkLst>
          </pc:spChg>
        </pc:sldLayoutChg>
      </pc:sldMasterChg>
      <pc:sldMasterChg chg="del delSldLayout">
        <pc:chgData name="Pham Thi Minh Phuong" userId="59a886c1-9eb9-4e41-a264-fe10a6ee0c2c" providerId="ADAL" clId="{35A263BF-1178-4B28-874A-543E483E1B30}" dt="2020-08-18T01:58:03.444" v="135" actId="47"/>
        <pc:sldMasterMkLst>
          <pc:docMk/>
          <pc:sldMasterMk cId="1605212255" sldId="2147483673"/>
        </pc:sldMasterMkLst>
        <pc:sldLayoutChg chg="del">
          <pc:chgData name="Pham Thi Minh Phuong" userId="59a886c1-9eb9-4e41-a264-fe10a6ee0c2c" providerId="ADAL" clId="{35A263BF-1178-4B28-874A-543E483E1B30}" dt="2020-08-18T01:58:03.444" v="135" actId="47"/>
          <pc:sldLayoutMkLst>
            <pc:docMk/>
            <pc:sldMasterMk cId="1605212255" sldId="2147483673"/>
            <pc:sldLayoutMk cId="2654066645" sldId="2147483674"/>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2987541789" sldId="2147483675"/>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1816289622" sldId="2147483676"/>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472415014" sldId="2147483677"/>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859294957" sldId="2147483678"/>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4067993372" sldId="2147483679"/>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798066714" sldId="2147483680"/>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1666964810" sldId="2147483681"/>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266334923" sldId="2147483682"/>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399985446" sldId="2147483683"/>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094881050"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pPr/>
              <a:t>2025/4/5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pPr/>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pPr/>
              <a:t>12</a:t>
            </a:fld>
            <a:endParaRPr lang="zh-CN" altLang="en-US"/>
          </a:p>
        </p:txBody>
      </p:sp>
    </p:spTree>
    <p:extLst>
      <p:ext uri="{BB962C8B-B14F-4D97-AF65-F5344CB8AC3E}">
        <p14:creationId xmlns:p14="http://schemas.microsoft.com/office/powerpoint/2010/main" val="152328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0932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4256676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4294448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1345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194279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975497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4008805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22</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410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7233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4</a:t>
            </a:fld>
            <a:endParaRPr lang="zh-CN" altLang="en-US"/>
          </a:p>
        </p:txBody>
      </p:sp>
    </p:spTree>
    <p:extLst>
      <p:ext uri="{BB962C8B-B14F-4D97-AF65-F5344CB8AC3E}">
        <p14:creationId xmlns:p14="http://schemas.microsoft.com/office/powerpoint/2010/main" val="275789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6</a:t>
            </a:fld>
            <a:endParaRPr lang="zh-CN" altLang="en-US"/>
          </a:p>
        </p:txBody>
      </p:sp>
    </p:spTree>
    <p:extLst>
      <p:ext uri="{BB962C8B-B14F-4D97-AF65-F5344CB8AC3E}">
        <p14:creationId xmlns:p14="http://schemas.microsoft.com/office/powerpoint/2010/main" val="2042754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7</a:t>
            </a:fld>
            <a:endParaRPr lang="zh-CN" altLang="en-US"/>
          </a:p>
        </p:txBody>
      </p:sp>
    </p:spTree>
    <p:extLst>
      <p:ext uri="{BB962C8B-B14F-4D97-AF65-F5344CB8AC3E}">
        <p14:creationId xmlns:p14="http://schemas.microsoft.com/office/powerpoint/2010/main" val="200993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330827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9</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9160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10</a:t>
            </a:fld>
            <a:endParaRPr lang="zh-CN" altLang="en-US"/>
          </a:p>
        </p:txBody>
      </p:sp>
    </p:spTree>
    <p:extLst>
      <p:ext uri="{BB962C8B-B14F-4D97-AF65-F5344CB8AC3E}">
        <p14:creationId xmlns:p14="http://schemas.microsoft.com/office/powerpoint/2010/main" val="2353642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11</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0009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923746729"/>
      </p:ext>
    </p:extLst>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1859827731"/>
      </p:ext>
    </p:extLst>
  </p:cSld>
  <p:clrMapOvr>
    <a:masterClrMapping/>
  </p:clrMapOvr>
  <p:transition spd="slow"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468846656"/>
      </p:ext>
    </p:extLst>
  </p:cSld>
  <p:clrMapOvr>
    <a:masterClrMapping/>
  </p:clrMapOvr>
  <p:transition spd="slow"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id="{1F833EC4-E2F9-4549-A464-40B7E5EEA6FD}"/>
              </a:ext>
            </a:extLst>
          </p:cNvPr>
          <p:cNvGrpSpPr/>
          <p:nvPr userDrawn="1"/>
        </p:nvGrpSpPr>
        <p:grpSpPr>
          <a:xfrm>
            <a:off x="0" y="0"/>
            <a:ext cx="9234014" cy="5145088"/>
            <a:chOff x="0" y="0"/>
            <a:chExt cx="12309881" cy="6858000"/>
          </a:xfrm>
        </p:grpSpPr>
        <p:pic>
          <p:nvPicPr>
            <p:cNvPr id="35" name="图片 34">
              <a:extLst>
                <a:ext uri="{FF2B5EF4-FFF2-40B4-BE49-F238E27FC236}">
                  <a16:creationId xmlns:a16="http://schemas.microsoft.com/office/drawing/2014/main"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a16="http://schemas.microsoft.com/office/drawing/2014/main"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pic>
          <p:nvPicPr>
            <p:cNvPr id="37" name="图片 36">
              <a:extLst>
                <a:ext uri="{FF2B5EF4-FFF2-40B4-BE49-F238E27FC236}">
                  <a16:creationId xmlns:a16="http://schemas.microsoft.com/office/drawing/2014/main"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a16="http://schemas.microsoft.com/office/drawing/2014/main"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a16="http://schemas.microsoft.com/office/drawing/2014/main"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a16="http://schemas.microsoft.com/office/drawing/2014/main"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sp>
            <p:nvSpPr>
              <p:cNvPr id="43" name="矩形: 圆角 10">
                <a:extLst>
                  <a:ext uri="{FF2B5EF4-FFF2-40B4-BE49-F238E27FC236}">
                    <a16:creationId xmlns:a16="http://schemas.microsoft.com/office/drawing/2014/main"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grpSp>
        <p:pic>
          <p:nvPicPr>
            <p:cNvPr id="39" name="图片 38">
              <a:extLst>
                <a:ext uri="{FF2B5EF4-FFF2-40B4-BE49-F238E27FC236}">
                  <a16:creationId xmlns:a16="http://schemas.microsoft.com/office/drawing/2014/main"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a16="http://schemas.microsoft.com/office/drawing/2014/main"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1784643704"/>
      </p:ext>
    </p:extLst>
  </p:cSld>
  <p:clrMapOvr>
    <a:masterClrMapping/>
  </p:clrMapOvr>
  <p:transition spd="slow"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025E35D-7E37-4B1A-8B7A-B9C5DD57CEE1}"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78316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5E35D-7E37-4B1A-8B7A-B9C5DD57CEE1}"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238750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5E35D-7E37-4B1A-8B7A-B9C5DD57CEE1}"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2047186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5E35D-7E37-4B1A-8B7A-B9C5DD57CEE1}"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2495035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5E35D-7E37-4B1A-8B7A-B9C5DD57CEE1}" type="datetimeFigureOut">
              <a:rPr lang="en-US" smtClean="0"/>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3955919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5E35D-7E37-4B1A-8B7A-B9C5DD57CEE1}" type="datetimeFigureOut">
              <a:rPr lang="en-US" smtClean="0"/>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486308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5E35D-7E37-4B1A-8B7A-B9C5DD57CEE1}" type="datetimeFigureOut">
              <a:rPr lang="en-US" smtClean="0"/>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226330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2446103537"/>
      </p:ext>
    </p:extLst>
  </p:cSld>
  <p:clrMapOvr>
    <a:masterClrMapping/>
  </p:clrMapOvr>
  <p:transition spd="slow"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25E35D-7E37-4B1A-8B7A-B9C5DD57CEE1}"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168778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25E35D-7E37-4B1A-8B7A-B9C5DD57CEE1}"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3877889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5E35D-7E37-4B1A-8B7A-B9C5DD57CEE1}"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2904219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5E35D-7E37-4B1A-8B7A-B9C5DD57CEE1}"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9517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8579085"/>
      </p:ext>
    </p:extLst>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635159219"/>
      </p:ext>
    </p:extLst>
  </p:cSld>
  <p:clrMapOvr>
    <a:masterClrMapping/>
  </p:clrMapOvr>
  <p:transition spd="slow"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pPr/>
              <a:t>‹#›</a:t>
            </a:fld>
            <a:endParaRPr lang="zh-CN" altLang="en-US"/>
          </a:p>
        </p:txBody>
      </p:sp>
      <p:sp>
        <p:nvSpPr>
          <p:cNvPr id="11" name="矩形 10"/>
          <p:cNvSpPr/>
          <p:nvPr userDrawn="1"/>
        </p:nvSpPr>
        <p:spPr>
          <a:xfrm>
            <a:off x="6917342" y="4252168"/>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5492275"/>
      </p:ext>
    </p:extLst>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2389057927"/>
      </p:ext>
    </p:extLst>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4040428924"/>
      </p:ext>
    </p:extLst>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526863871"/>
      </p:ext>
    </p:extLst>
  </p:cSld>
  <p:clrMapOvr>
    <a:masterClrMapping/>
  </p:clrMapOvr>
  <p:transition spd="slow"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427201385"/>
      </p:ext>
    </p:extLst>
  </p:cSld>
  <p:clrMapOvr>
    <a:masterClrMapping/>
  </p:clrMapOvr>
  <p:transition spd="slow"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pPr/>
              <a:t>2025/4/5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025E35D-7E37-4B1A-8B7A-B9C5DD57CEE1}" type="datetimeFigureOut">
              <a:rPr lang="en-US" smtClean="0"/>
              <a:t>4/5/2025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CD6CE56-0EF4-4763-8D9B-A53FFBB2E04F}" type="slidenum">
              <a:rPr lang="en-US" smtClean="0"/>
              <a:t>‹#›</a:t>
            </a:fld>
            <a:endParaRPr lang="en-US"/>
          </a:p>
        </p:txBody>
      </p:sp>
    </p:spTree>
    <p:extLst>
      <p:ext uri="{BB962C8B-B14F-4D97-AF65-F5344CB8AC3E}">
        <p14:creationId xmlns:p14="http://schemas.microsoft.com/office/powerpoint/2010/main" val="26752440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notesSlide" Target="../notesSlides/notesSlide8.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jpe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5.jpe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0.xml"/><Relationship Id="rId5" Type="http://schemas.openxmlformats.org/officeDocument/2006/relationships/image" Target="../media/image18.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5.jpeg"/><Relationship Id="rId4"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video" Target="file:///C:\Users\admin\Desktop\KH&#193;NH%20NG&#7884;C\B&#233;%20Thu%20Uy&#234;n%20&#9733;%20C&#244;%20V&#224;%20M&#7865;%20&#9733;%20Nh&#7841;c%20Thi&#7871;u%20Nhi%20Vui%20Nh&#7897;n%20Hay%20Nh&#7845;t%202018.avi"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47EA-37D5-4118-A640-831FA285C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60" y="0"/>
            <a:ext cx="9017540" cy="5143500"/>
          </a:xfrm>
          <a:prstGeom prst="rect">
            <a:avLst/>
          </a:prstGeom>
        </p:spPr>
      </p:pic>
    </p:spTree>
    <p:extLst>
      <p:ext uri="{BB962C8B-B14F-4D97-AF65-F5344CB8AC3E}">
        <p14:creationId xmlns:p14="http://schemas.microsoft.com/office/powerpoint/2010/main" val="28720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202902" y="1861946"/>
            <a:ext cx="77582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thể</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hiện</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ơn</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kính</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yêu</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文本框 6">
            <a:extLst>
              <a:ext uri="{FF2B5EF4-FFF2-40B4-BE49-F238E27FC236}">
                <a16:creationId xmlns:a16="http://schemas.microsoft.com/office/drawing/2014/main" id="{67CB6753-1C5F-45EE-944A-2E803F95E5F8}"/>
              </a:ext>
            </a:extLst>
          </p:cNvPr>
          <p:cNvSpPr txBox="1">
            <a:spLocks noChangeArrowheads="1"/>
          </p:cNvSpPr>
          <p:nvPr>
            <p:custDataLst>
              <p:tags r:id="rId2"/>
            </p:custDataLst>
          </p:nvPr>
        </p:nvSpPr>
        <p:spPr bwMode="auto">
          <a:xfrm>
            <a:off x="460826" y="3074513"/>
            <a:ext cx="8033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đã</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được</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những</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điều</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thể</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hiện</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ơn</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kính</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yêu</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0" name="文本框 3">
            <a:extLst>
              <a:ext uri="{FF2B5EF4-FFF2-40B4-BE49-F238E27FC236}">
                <a16:creationId xmlns:a16="http://schemas.microsoft.com/office/drawing/2014/main" id="{8C08EF97-40EE-4A1F-ADE7-08E23EFD0A1F}"/>
              </a:ext>
            </a:extLst>
          </p:cNvPr>
          <p:cNvSpPr txBox="1"/>
          <p:nvPr/>
        </p:nvSpPr>
        <p:spPr>
          <a:xfrm>
            <a:off x="3671112" y="274900"/>
            <a:ext cx="1548822"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2</a:t>
            </a:r>
            <a:endParaRPr lang="zh-CN" altLang="en-US"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 name="文本框 6">
            <a:extLst>
              <a:ext uri="{FF2B5EF4-FFF2-40B4-BE49-F238E27FC236}">
                <a16:creationId xmlns:a16="http://schemas.microsoft.com/office/drawing/2014/main" id="{67CB6753-1C5F-45EE-944A-2E803F95E5F8}"/>
              </a:ext>
            </a:extLst>
          </p:cNvPr>
          <p:cNvSpPr txBox="1">
            <a:spLocks noChangeArrowheads="1"/>
          </p:cNvSpPr>
          <p:nvPr>
            <p:custDataLst>
              <p:tags r:id="rId3"/>
            </p:custDataLst>
          </p:nvPr>
        </p:nvSpPr>
        <p:spPr bwMode="auto">
          <a:xfrm>
            <a:off x="1366463" y="632768"/>
            <a:ext cx="74487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Nêu</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những</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việc</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thể</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hiện</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ơn</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kính</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yêu</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2"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101" t="13195" r="81938" b="80624"/>
          <a:stretch/>
        </p:blipFill>
        <p:spPr>
          <a:xfrm>
            <a:off x="460826" y="484831"/>
            <a:ext cx="1071964" cy="1042224"/>
          </a:xfrm>
          <a:prstGeom prst="rect">
            <a:avLst/>
          </a:prstGeom>
          <a:ln>
            <a:noFill/>
          </a:ln>
          <a:effectLst>
            <a:softEdge rad="112500"/>
          </a:effectLst>
        </p:spPr>
      </p:pic>
    </p:spTree>
    <p:extLst>
      <p:ext uri="{BB962C8B-B14F-4D97-AF65-F5344CB8AC3E}">
        <p14:creationId xmlns:p14="http://schemas.microsoft.com/office/powerpoint/2010/main" val="287168933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3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grpSp>
        <p:nvGrpSpPr>
          <p:cNvPr id="2" name="Group 1"/>
          <p:cNvGrpSpPr/>
          <p:nvPr/>
        </p:nvGrpSpPr>
        <p:grpSpPr>
          <a:xfrm>
            <a:off x="0" y="1509921"/>
            <a:ext cx="9011241" cy="3315844"/>
            <a:chOff x="0" y="1509921"/>
            <a:chExt cx="9011241" cy="3315844"/>
          </a:xfrm>
        </p:grpSpPr>
        <p:sp>
          <p:nvSpPr>
            <p:cNvPr id="25" name="文本框 6"/>
            <p:cNvSpPr txBox="1">
              <a:spLocks noChangeArrowheads="1"/>
            </p:cNvSpPr>
            <p:nvPr>
              <p:custDataLst>
                <p:tags r:id="rId1"/>
              </p:custDataLst>
            </p:nvPr>
          </p:nvSpPr>
          <p:spPr bwMode="auto">
            <a:xfrm>
              <a:off x="0" y="1509921"/>
              <a:ext cx="8878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600" b="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 viên nhận xét và kết luận</a:t>
              </a:r>
              <a:endPar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6">
              <a:extLst>
                <a:ext uri="{FF2B5EF4-FFF2-40B4-BE49-F238E27FC236}">
                  <a16:creationId xmlns:a16="http://schemas.microsoft.com/office/drawing/2014/main" id="{2D6B8757-AE21-4BBA-9D72-4799F69A802E}"/>
                </a:ext>
              </a:extLst>
            </p:cNvPr>
            <p:cNvSpPr txBox="1">
              <a:spLocks noChangeArrowheads="1"/>
            </p:cNvSpPr>
            <p:nvPr>
              <p:custDataLst>
                <p:tags r:id="rId2"/>
              </p:custDataLst>
            </p:nvPr>
          </p:nvSpPr>
          <p:spPr bwMode="auto">
            <a:xfrm>
              <a:off x="132756" y="2271220"/>
              <a:ext cx="887848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luôn</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yêu</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thương</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chăm</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lo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dạy</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dỗ</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tỏ</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ơn</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kính</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yêu</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bằng</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việc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cụ</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thể</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như</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đúng</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giờ</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việc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riêng</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tích</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cực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tham</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gia</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vi-VN" altLang="zh-CN"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Tree>
    <p:extLst>
      <p:ext uri="{BB962C8B-B14F-4D97-AF65-F5344CB8AC3E}">
        <p14:creationId xmlns:p14="http://schemas.microsoft.com/office/powerpoint/2010/main" val="85893294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71919" y="0"/>
            <a:ext cx="9144000" cy="5142872"/>
          </a:xfrm>
          <a:prstGeom prst="rect">
            <a:avLst/>
          </a:prstGeom>
        </p:spPr>
      </p:pic>
    </p:spTree>
    <p:extLst>
      <p:ext uri="{BB962C8B-B14F-4D97-AF65-F5344CB8AC3E}">
        <p14:creationId xmlns:p14="http://schemas.microsoft.com/office/powerpoint/2010/main" val="2116914540"/>
      </p:ext>
    </p:extLst>
  </p:cSld>
  <p:clrMapOvr>
    <a:masterClrMapping/>
  </p:clrMapOvr>
  <p:transition spd="slow" advClick="0" advTm="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0371" b="19753"/>
          <a:stretch/>
        </p:blipFill>
        <p:spPr>
          <a:xfrm>
            <a:off x="1354" y="-14487"/>
            <a:ext cx="9141291" cy="2565400"/>
          </a:xfrm>
          <a:prstGeom prst="rect">
            <a:avLst/>
          </a:prstGeom>
        </p:spPr>
      </p:pic>
      <p:sp>
        <p:nvSpPr>
          <p:cNvPr id="25" name="文本框 6"/>
          <p:cNvSpPr txBox="1">
            <a:spLocks noChangeArrowheads="1"/>
          </p:cNvSpPr>
          <p:nvPr>
            <p:custDataLst>
              <p:tags r:id="rId1"/>
            </p:custDataLst>
          </p:nvPr>
        </p:nvSpPr>
        <p:spPr bwMode="auto">
          <a:xfrm>
            <a:off x="2087299" y="2894158"/>
            <a:ext cx="5434729"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300" b="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TIẾT 2</a:t>
            </a:r>
            <a:endParaRPr lang="zh-CN" altLang="en-US" sz="103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5389657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914400">
                  <a:defRPr/>
                </a:pPr>
                <a:r>
                  <a:rPr lang="en-US" altLang="zh-CN"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rPr>
                  <a:t>THỰC HÀNH</a:t>
                </a:r>
                <a:endParaRPr lang="zh-CN" altLang="en-US"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424504125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526" t="58508" r="81513" b="35311"/>
          <a:stretch/>
        </p:blipFill>
        <p:spPr>
          <a:xfrm>
            <a:off x="533624" y="497148"/>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447885" y="685194"/>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Sắm</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vai</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xử</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lí</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tình</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huống</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686699" y="223529"/>
            <a:ext cx="1872629"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 name="Picture 2"/>
          <p:cNvPicPr>
            <a:picLocks noChangeAspect="1"/>
          </p:cNvPicPr>
          <p:nvPr/>
        </p:nvPicPr>
        <p:blipFill>
          <a:blip r:embed="rId5" cstate="print"/>
          <a:stretch>
            <a:fillRect/>
          </a:stretch>
        </p:blipFill>
        <p:spPr>
          <a:xfrm>
            <a:off x="839055" y="1539372"/>
            <a:ext cx="7770293" cy="3145644"/>
          </a:xfrm>
          <a:prstGeom prst="rect">
            <a:avLst/>
          </a:prstGeom>
        </p:spPr>
      </p:pic>
    </p:spTree>
    <p:extLst>
      <p:ext uri="{BB962C8B-B14F-4D97-AF65-F5344CB8AC3E}">
        <p14:creationId xmlns:p14="http://schemas.microsoft.com/office/powerpoint/2010/main" val="157654567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stretch>
            <a:fillRect/>
          </a:stretch>
        </p:blipFill>
        <p:spPr>
          <a:xfrm>
            <a:off x="2379195" y="641690"/>
            <a:ext cx="4119576" cy="3093731"/>
          </a:xfrm>
          <a:prstGeom prst="rect">
            <a:avLst/>
          </a:prstGeom>
        </p:spPr>
      </p:pic>
      <p:sp>
        <p:nvSpPr>
          <p:cNvPr id="3"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377905" y="28241"/>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b="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Tranh ở tình huống 1 nói về điều gì?</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文本框 6">
            <a:extLst>
              <a:ext uri="{FF2B5EF4-FFF2-40B4-BE49-F238E27FC236}">
                <a16:creationId xmlns:a16="http://schemas.microsoft.com/office/drawing/2014/main" id="{67CB6753-1C5F-45EE-944A-2E803F95E5F8}"/>
              </a:ext>
            </a:extLst>
          </p:cNvPr>
          <p:cNvSpPr txBox="1">
            <a:spLocks noChangeArrowheads="1"/>
          </p:cNvSpPr>
          <p:nvPr>
            <p:custDataLst>
              <p:tags r:id="rId2"/>
            </p:custDataLst>
          </p:nvPr>
        </p:nvSpPr>
        <p:spPr bwMode="auto">
          <a:xfrm>
            <a:off x="84240" y="3735421"/>
            <a:ext cx="94489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sinh</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nhìn</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thấy</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dạy</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ở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lớp</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mình</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p>
          <a:p>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tự</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hỏi”Mình</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chào</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GB" altLang="zh-CN"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99333940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356134" y="0"/>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b="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Tranh ở tình huống 2 nói về điều gì?</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文本框 6">
            <a:extLst>
              <a:ext uri="{FF2B5EF4-FFF2-40B4-BE49-F238E27FC236}">
                <a16:creationId xmlns:a16="http://schemas.microsoft.com/office/drawing/2014/main" id="{67CB6753-1C5F-45EE-944A-2E803F95E5F8}"/>
              </a:ext>
            </a:extLst>
          </p:cNvPr>
          <p:cNvSpPr txBox="1">
            <a:spLocks noChangeArrowheads="1"/>
          </p:cNvSpPr>
          <p:nvPr>
            <p:custDataLst>
              <p:tags r:id="rId2"/>
            </p:custDataLst>
          </p:nvPr>
        </p:nvSpPr>
        <p:spPr bwMode="auto">
          <a:xfrm>
            <a:off x="228485" y="3940630"/>
            <a:ext cx="891551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sinh</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nhìn</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thấy</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đang</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bê</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chồng</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sách</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nặng</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nên</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5" name="Picture 4"/>
          <p:cNvPicPr>
            <a:picLocks noChangeAspect="1"/>
          </p:cNvPicPr>
          <p:nvPr/>
        </p:nvPicPr>
        <p:blipFill>
          <a:blip r:embed="rId4" cstate="print"/>
          <a:stretch>
            <a:fillRect/>
          </a:stretch>
        </p:blipFill>
        <p:spPr>
          <a:xfrm>
            <a:off x="2050282" y="591246"/>
            <a:ext cx="4129241" cy="3349384"/>
          </a:xfrm>
          <a:prstGeom prst="rect">
            <a:avLst/>
          </a:prstGeom>
        </p:spPr>
      </p:pic>
    </p:spTree>
    <p:extLst>
      <p:ext uri="{BB962C8B-B14F-4D97-AF65-F5344CB8AC3E}">
        <p14:creationId xmlns:p14="http://schemas.microsoft.com/office/powerpoint/2010/main" val="9628959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25" name="文本框 6"/>
          <p:cNvSpPr txBox="1">
            <a:spLocks noChangeArrowheads="1"/>
          </p:cNvSpPr>
          <p:nvPr>
            <p:custDataLst>
              <p:tags r:id="rId1"/>
            </p:custDataLst>
          </p:nvPr>
        </p:nvSpPr>
        <p:spPr bwMode="auto">
          <a:xfrm>
            <a:off x="-1" y="1268984"/>
            <a:ext cx="8878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600" b="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 viên nhận xét và kết luận</a:t>
            </a:r>
            <a:endPar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6">
            <a:extLst>
              <a:ext uri="{FF2B5EF4-FFF2-40B4-BE49-F238E27FC236}">
                <a16:creationId xmlns:a16="http://schemas.microsoft.com/office/drawing/2014/main" id="{2D6B8757-AE21-4BBA-9D72-4799F69A802E}"/>
              </a:ext>
            </a:extLst>
          </p:cNvPr>
          <p:cNvSpPr txBox="1">
            <a:spLocks noChangeArrowheads="1"/>
          </p:cNvSpPr>
          <p:nvPr>
            <p:custDataLst>
              <p:tags r:id="rId2"/>
            </p:custDataLst>
          </p:nvPr>
        </p:nvSpPr>
        <p:spPr bwMode="auto">
          <a:xfrm>
            <a:off x="132755" y="1948359"/>
            <a:ext cx="887848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b="1">
                <a:latin typeface="Arial-Rounded" panose="020B0500000000000000" pitchFamily="34" charset="-93"/>
                <a:ea typeface="Arial-Rounded" panose="020B0500000000000000" pitchFamily="34" charset="-93"/>
                <a:cs typeface="Arial-Rounded" panose="020B0500000000000000" pitchFamily="34" charset="-93"/>
                <a:sym typeface="+mn-lt"/>
              </a:rPr>
              <a:t>    Khi gặp thầy cô giáo dù là thầy cô không dạy lớp mình, các em cần lễ phép chào và giúp thầy cô những việc phù hợp khả năng của mình. Có như vậy mới xứng đáng là học sinh ngoan và biết kính trọng, lễ phép thầy, cô giáo</a:t>
            </a:r>
            <a:endParaRPr lang="vi-VN" altLang="zh-CN" sz="3200" b="1"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4530115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526" t="58508" r="81513" b="35311"/>
          <a:stretch/>
        </p:blipFill>
        <p:spPr>
          <a:xfrm>
            <a:off x="533624" y="497148"/>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069606" y="2275003"/>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thiệp</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tặng</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686699" y="223529"/>
            <a:ext cx="1872629"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4</a:t>
            </a:r>
            <a:endParaRPr lang="zh-CN" altLang="en-US"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02764950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7607" t="33863" r="20308"/>
          <a:stretch/>
        </p:blipFill>
        <p:spPr>
          <a:xfrm>
            <a:off x="653144" y="2821426"/>
            <a:ext cx="4180113" cy="2157960"/>
          </a:xfrm>
          <a:prstGeom prst="rect">
            <a:avLst/>
          </a:prstGeom>
        </p:spPr>
      </p:pic>
      <p:sp>
        <p:nvSpPr>
          <p:cNvPr id="4" name="文本框 3"/>
          <p:cNvSpPr txBox="1"/>
          <p:nvPr/>
        </p:nvSpPr>
        <p:spPr>
          <a:xfrm>
            <a:off x="1802875" y="1813638"/>
            <a:ext cx="6372296" cy="769441"/>
          </a:xfrm>
          <a:prstGeom prst="rect">
            <a:avLst/>
          </a:prstGeom>
          <a:noFill/>
        </p:spPr>
        <p:txBody>
          <a:bodyPr wrap="square" rtlCol="0">
            <a:spAutoFit/>
          </a:bodyPr>
          <a:lstStyle/>
          <a:p>
            <a:r>
              <a:rPr lang="en-GB" altLang="zh-CN" sz="4400" b="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KÍNH YÊU THẦY CÔ</a:t>
            </a:r>
            <a:endParaRPr lang="zh-CN" altLang="en-US" sz="4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8" name="组合 7"/>
          <p:cNvGrpSpPr/>
          <p:nvPr/>
        </p:nvGrpSpPr>
        <p:grpSpPr>
          <a:xfrm>
            <a:off x="3334779" y="962526"/>
            <a:ext cx="2193510" cy="830997"/>
            <a:chOff x="2175412" y="2027259"/>
            <a:chExt cx="3394373" cy="369332"/>
          </a:xfrm>
        </p:grpSpPr>
        <p:sp>
          <p:nvSpPr>
            <p:cNvPr id="7" name="圆角矩形 6"/>
            <p:cNvSpPr/>
            <p:nvPr/>
          </p:nvSpPr>
          <p:spPr>
            <a:xfrm>
              <a:off x="2391156" y="2039167"/>
              <a:ext cx="3178629" cy="345516"/>
            </a:xfrm>
            <a:prstGeom prst="roundRect">
              <a:avLst/>
            </a:prstGeom>
            <a:solidFill>
              <a:srgbClr val="6EB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2175412" y="2027259"/>
              <a:ext cx="3148359" cy="369332"/>
            </a:xfrm>
            <a:prstGeom prst="rect">
              <a:avLst/>
            </a:prstGeom>
            <a:noFill/>
          </p:spPr>
          <p:txBody>
            <a:bodyPr wrap="none" rtlCol="0">
              <a:spAutoFit/>
            </a:bodyPr>
            <a:lstStyle/>
            <a:p>
              <a:r>
                <a:rPr lang="en-US" altLang="zh-CN" sz="480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  BÀI 7</a:t>
              </a:r>
              <a:endParaRPr lang="zh-CN" altLang="en-US" sz="48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
        <p:nvSpPr>
          <p:cNvPr id="11" name="文本框 5"/>
          <p:cNvSpPr txBox="1"/>
          <p:nvPr/>
        </p:nvSpPr>
        <p:spPr>
          <a:xfrm>
            <a:off x="0" y="33451"/>
            <a:ext cx="9002486" cy="584775"/>
          </a:xfrm>
          <a:prstGeom prst="rect">
            <a:avLst/>
          </a:prstGeom>
          <a:noFill/>
        </p:spPr>
        <p:txBody>
          <a:bodyPr wrap="square" rtlCol="0">
            <a:spAutoFit/>
          </a:bodyPr>
          <a:lstStyle/>
          <a:p>
            <a:pPr algn="ctr"/>
            <a:r>
              <a:rPr lang="en-GB" altLang="zh-CN" sz="3200" b="1">
                <a:latin typeface="Arial-Rounded" panose="020B0500000000000000" pitchFamily="34" charset="-93"/>
                <a:ea typeface="Arial-Rounded" panose="020B0500000000000000" pitchFamily="34" charset="-93"/>
                <a:cs typeface="Arial-Rounded" panose="020B0500000000000000" pitchFamily="34" charset="-93"/>
                <a:sym typeface="+mn-lt"/>
              </a:rPr>
              <a:t>CHỦ ĐỀ 3: TRUYỀN THỐNG TRƯỜNG EM</a:t>
            </a:r>
            <a:endParaRPr lang="zh-CN" altLang="en-US" sz="3200" b="1"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41263866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750"/>
                                        <p:tgtEl>
                                          <p:spTgt spid="8"/>
                                        </p:tgtEl>
                                      </p:cBhvr>
                                    </p:animEffect>
                                  </p:childTnLst>
                                </p:cTn>
                              </p:par>
                            </p:childTnLst>
                          </p:cTn>
                        </p:par>
                        <p:par>
                          <p:cTn id="17" fill="hold">
                            <p:stCondLst>
                              <p:cond delay="2750"/>
                            </p:stCondLst>
                            <p:childTnLst>
                              <p:par>
                                <p:cTn id="18" presetID="12" presetClass="entr" presetSubtype="4" fill="hold" grpId="0" nodeType="afterEffect">
                                  <p:stCondLst>
                                    <p:cond delay="0"/>
                                  </p:stCondLst>
                                  <p:iterate type="lt">
                                    <p:tmPct val="13000"/>
                                  </p:iterate>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ppt_y</p:attrName>
                                        </p:attrNameLst>
                                      </p:cBhvr>
                                      <p:tavLst>
                                        <p:tav tm="0">
                                          <p:val>
                                            <p:strVal val="#ppt_y+#ppt_h*1.125000"/>
                                          </p:val>
                                        </p:tav>
                                        <p:tav tm="100000">
                                          <p:val>
                                            <p:strVal val="#ppt_y"/>
                                          </p:val>
                                        </p:tav>
                                      </p:tavLst>
                                    </p:anim>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914400">
                  <a:defRPr/>
                </a:pPr>
                <a:r>
                  <a:rPr lang="en-US" altLang="zh-CN"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rPr>
                  <a:t>VẬN DỤNG</a:t>
                </a:r>
                <a:endParaRPr lang="zh-CN" altLang="en-US"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383739087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75" t="6822" r="81449" b="85973"/>
          <a:stretch/>
        </p:blipFill>
        <p:spPr>
          <a:xfrm>
            <a:off x="439720" y="454360"/>
            <a:ext cx="1168743" cy="1143585"/>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584116" y="797572"/>
            <a:ext cx="909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2400" b="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Thực hiện tốt những điều thầy cô dạy hàng ngày</a:t>
            </a:r>
            <a:endParaRPr lang="zh-CN" altLang="en-US" sz="24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686699" y="223529"/>
            <a:ext cx="1872629"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5</a:t>
            </a:r>
            <a:endParaRPr lang="zh-CN" altLang="en-US"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5" cstate="print"/>
          <a:stretch>
            <a:fillRect/>
          </a:stretch>
        </p:blipFill>
        <p:spPr>
          <a:xfrm>
            <a:off x="256792" y="1320792"/>
            <a:ext cx="8377461" cy="3375855"/>
          </a:xfrm>
          <a:prstGeom prst="rect">
            <a:avLst/>
          </a:prstGeom>
        </p:spPr>
      </p:pic>
    </p:spTree>
    <p:extLst>
      <p:ext uri="{BB962C8B-B14F-4D97-AF65-F5344CB8AC3E}">
        <p14:creationId xmlns:p14="http://schemas.microsoft.com/office/powerpoint/2010/main" val="155824913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6" name="文本框 6">
            <a:extLst>
              <a:ext uri="{FF2B5EF4-FFF2-40B4-BE49-F238E27FC236}">
                <a16:creationId xmlns:a16="http://schemas.microsoft.com/office/drawing/2014/main" id="{2D6B8757-AE21-4BBA-9D72-4799F69A802E}"/>
              </a:ext>
            </a:extLst>
          </p:cNvPr>
          <p:cNvSpPr txBox="1">
            <a:spLocks noChangeArrowheads="1"/>
          </p:cNvSpPr>
          <p:nvPr>
            <p:custDataLst>
              <p:tags r:id="rId1"/>
            </p:custDataLst>
          </p:nvPr>
        </p:nvSpPr>
        <p:spPr bwMode="auto">
          <a:xfrm>
            <a:off x="264161" y="1867413"/>
            <a:ext cx="887848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a:latin typeface="Arial-Rounded" panose="020B0500000000000000" pitchFamily="34" charset="-93"/>
                <a:ea typeface="Arial-Rounded" panose="020B0500000000000000" pitchFamily="34" charset="-93"/>
                <a:cs typeface="Arial-Rounded" panose="020B0500000000000000" pitchFamily="34" charset="-93"/>
                <a:sym typeface="+mn-lt"/>
              </a:rPr>
              <a:t>Thầy cô giáo dạy em học chữ, học điều hay, lẽ phải để trở thành con ngoan, trò giỏi, công dân có ích cho xã hội. Em cần biết ơn và kính yêu thầy, cô giáo</a:t>
            </a:r>
            <a:endParaRPr lang="vi-VN" altLang="zh-CN"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6">
            <a:extLst>
              <a:ext uri="{FF2B5EF4-FFF2-40B4-BE49-F238E27FC236}">
                <a16:creationId xmlns:a16="http://schemas.microsoft.com/office/drawing/2014/main" id="{9384FD50-2BA6-45DE-B4C5-FCA56569D0F8}"/>
              </a:ext>
            </a:extLst>
          </p:cNvPr>
          <p:cNvSpPr txBox="1">
            <a:spLocks noChangeArrowheads="1"/>
          </p:cNvSpPr>
          <p:nvPr>
            <p:custDataLst>
              <p:tags r:id="rId2"/>
            </p:custDataLst>
          </p:nvPr>
        </p:nvSpPr>
        <p:spPr bwMode="auto">
          <a:xfrm>
            <a:off x="99149" y="218463"/>
            <a:ext cx="3961221" cy="940653"/>
          </a:xfrm>
          <a:prstGeom prst="doubleWave">
            <a:avLst/>
          </a:prstGeom>
          <a:ln/>
          <a:effectLst>
            <a:glow rad="101600">
              <a:schemeClr val="accent2">
                <a:satMod val="175000"/>
                <a:alpha val="40000"/>
              </a:schemeClr>
            </a:glow>
            <a:outerShdw blurRad="50800" dist="38100" algn="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vi-VN" altLang="zh-CN" sz="4000" b="1" dirty="0">
                <a:ln w="9525">
                  <a:solidFill>
                    <a:prstClr val="white"/>
                  </a:solidFill>
                  <a:prstDash val="solid"/>
                </a:ln>
                <a:solidFill>
                  <a:prstClr val="white"/>
                </a:solidFill>
                <a:effectLst>
                  <a:outerShdw blurRad="12700" dist="38100" dir="2700000" algn="tl" rotWithShape="0">
                    <a:prstClr val="white">
                      <a:lumMod val="5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TỔNG KẾT</a:t>
            </a:r>
          </a:p>
        </p:txBody>
      </p:sp>
    </p:spTree>
    <p:extLst>
      <p:ext uri="{BB962C8B-B14F-4D97-AF65-F5344CB8AC3E}">
        <p14:creationId xmlns:p14="http://schemas.microsoft.com/office/powerpoint/2010/main" val="389433061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0371" b="19753"/>
          <a:stretch/>
        </p:blipFill>
        <p:spPr>
          <a:xfrm>
            <a:off x="1354" y="-14487"/>
            <a:ext cx="9141291" cy="2565400"/>
          </a:xfrm>
          <a:prstGeom prst="rect">
            <a:avLst/>
          </a:prstGeom>
        </p:spPr>
      </p:pic>
      <p:sp>
        <p:nvSpPr>
          <p:cNvPr id="25" name="文本框 6"/>
          <p:cNvSpPr txBox="1">
            <a:spLocks noChangeArrowheads="1"/>
          </p:cNvSpPr>
          <p:nvPr>
            <p:custDataLst>
              <p:tags r:id="rId1"/>
            </p:custDataLst>
          </p:nvPr>
        </p:nvSpPr>
        <p:spPr bwMode="auto">
          <a:xfrm>
            <a:off x="1434157" y="2927536"/>
            <a:ext cx="6479758"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3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TIẾT 1</a:t>
            </a:r>
            <a:endParaRPr lang="zh-CN" altLang="en-US" sz="103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97143387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35700" y="942204"/>
            <a:ext cx="3682043" cy="3653136"/>
            <a:chOff x="2635700" y="942204"/>
            <a:chExt cx="3682043" cy="3653136"/>
          </a:xfrm>
        </p:grpSpPr>
        <p:grpSp>
          <p:nvGrpSpPr>
            <p:cNvPr id="3" name="组合 4"/>
            <p:cNvGrpSpPr/>
            <p:nvPr/>
          </p:nvGrpSpPr>
          <p:grpSpPr>
            <a:xfrm>
              <a:off x="4275359" y="942204"/>
              <a:ext cx="2042384" cy="2739429"/>
              <a:chOff x="4325816" y="1628800"/>
              <a:chExt cx="2497009"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5" name="AutoShape 8"/>
              <p:cNvSpPr>
                <a:spLocks noChangeArrowheads="1"/>
              </p:cNvSpPr>
              <p:nvPr/>
            </p:nvSpPr>
            <p:spPr bwMode="auto">
              <a:xfrm rot="13500000">
                <a:off x="4327895" y="1752910"/>
                <a:ext cx="506830" cy="51098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7" name="组合 8"/>
            <p:cNvGrpSpPr/>
            <p:nvPr/>
          </p:nvGrpSpPr>
          <p:grpSpPr>
            <a:xfrm>
              <a:off x="2635700" y="943895"/>
              <a:ext cx="1844406" cy="2785115"/>
              <a:chOff x="2321176" y="1630868"/>
              <a:chExt cx="2254962" cy="3405068"/>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9" name="AutoShape 7"/>
              <p:cNvSpPr>
                <a:spLocks noChangeArrowheads="1"/>
              </p:cNvSpPr>
              <p:nvPr/>
            </p:nvSpPr>
            <p:spPr bwMode="auto">
              <a:xfrm rot="6300000">
                <a:off x="2703908" y="4527029"/>
                <a:ext cx="506829" cy="510986"/>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5" name="组合 16"/>
            <p:cNvGrpSpPr/>
            <p:nvPr/>
          </p:nvGrpSpPr>
          <p:grpSpPr>
            <a:xfrm>
              <a:off x="3248246" y="1531038"/>
              <a:ext cx="2490794" cy="2483930"/>
              <a:chOff x="3070072" y="2348705"/>
              <a:chExt cx="3045233" cy="3036841"/>
            </a:xfrm>
          </p:grpSpPr>
          <p:grpSp>
            <p:nvGrpSpPr>
              <p:cNvPr id="18" name="Group 10"/>
              <p:cNvGrpSpPr>
                <a:grpSpLocks/>
              </p:cNvGrpSpPr>
              <p:nvPr/>
            </p:nvGrpSpPr>
            <p:grpSpPr bwMode="auto">
              <a:xfrm rot="650306">
                <a:off x="3070072" y="2348705"/>
                <a:ext cx="3045233" cy="3036841"/>
                <a:chOff x="0" y="0"/>
                <a:chExt cx="1136" cy="1134"/>
              </a:xfrm>
            </p:grpSpPr>
            <p:sp>
              <p:nvSpPr>
                <p:cNvPr id="20" name="Oval 11"/>
                <p:cNvSpPr>
                  <a:spLocks noChangeArrowheads="1"/>
                </p:cNvSpPr>
                <p:nvPr/>
              </p:nvSpPr>
              <p:spPr bwMode="auto">
                <a:xfrm>
                  <a:off x="0" y="0"/>
                  <a:ext cx="1136"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1" name="Oval 12"/>
                <p:cNvSpPr>
                  <a:spLocks noChangeArrowheads="1"/>
                </p:cNvSpPr>
                <p:nvPr/>
              </p:nvSpPr>
              <p:spPr bwMode="auto">
                <a:xfrm>
                  <a:off x="64" y="62"/>
                  <a:ext cx="1008"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7" name="WordArt 17"/>
              <p:cNvSpPr>
                <a:spLocks noChangeArrowheads="1" noChangeShapeType="1"/>
              </p:cNvSpPr>
              <p:nvPr/>
            </p:nvSpPr>
            <p:spPr bwMode="auto">
              <a:xfrm>
                <a:off x="3297950" y="3303405"/>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KHỞI ĐỘNG</a:t>
                </a:r>
                <a:endParaRPr kumimoji="0" lang="zh-CN" altLang="en-US"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3973996967"/>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é Thu Uyên ★ Cô Và Mẹ ★ Nhạc Thiếu Nhi Vui Nhộn Hay Nhất 2018.avi">
            <a:hlinkClick r:id="" action="ppaction://media"/>
          </p:cNvPr>
          <p:cNvPicPr>
            <a:picLocks noRot="1" noChangeAspect="1"/>
          </p:cNvPicPr>
          <p:nvPr>
            <a:videoFile r:link="rId1"/>
          </p:nvPr>
        </p:nvPicPr>
        <p:blipFill>
          <a:blip r:embed="rId3" cstate="print"/>
          <a:stretch>
            <a:fillRect/>
          </a:stretch>
        </p:blipFill>
        <p:spPr>
          <a:xfrm>
            <a:off x="-1524000" y="-857250"/>
            <a:ext cx="12192000" cy="6858000"/>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04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KHÁM PHÁ – KẾT NỐI</a:t>
                </a:r>
                <a:endParaRPr kumimoji="0" lang="zh-CN" altLang="en-US"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399078394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01" t="13195" r="81938" b="80624"/>
          <a:stretch/>
        </p:blipFill>
        <p:spPr>
          <a:xfrm>
            <a:off x="301080" y="537675"/>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120098" y="602573"/>
            <a:ext cx="7497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GB" altLang="zh-CN" sz="3200" b="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Chia sẻ những điều thầy cô đã làm cho em  hằng ngày?</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717179" y="223529"/>
            <a:ext cx="1729961" cy="461665"/>
          </a:xfrm>
          <a:prstGeom prst="rect">
            <a:avLst/>
          </a:prstGeom>
          <a:noFill/>
        </p:spPr>
        <p:txBody>
          <a:bodyPr wrap="none" rtlCol="0">
            <a:spAutoFit/>
          </a:bodyPr>
          <a:lstStyle/>
          <a:p>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4" name="Group 3"/>
          <p:cNvGrpSpPr/>
          <p:nvPr/>
        </p:nvGrpSpPr>
        <p:grpSpPr>
          <a:xfrm>
            <a:off x="1156599" y="1789397"/>
            <a:ext cx="6970259" cy="3001712"/>
            <a:chOff x="1156599" y="1789397"/>
            <a:chExt cx="6970259" cy="3001712"/>
          </a:xfrm>
        </p:grpSpPr>
        <p:pic>
          <p:nvPicPr>
            <p:cNvPr id="2" name="Picture 1"/>
            <p:cNvPicPr>
              <a:picLocks noChangeAspect="1"/>
            </p:cNvPicPr>
            <p:nvPr/>
          </p:nvPicPr>
          <p:blipFill>
            <a:blip r:embed="rId5" cstate="print"/>
            <a:stretch>
              <a:fillRect/>
            </a:stretch>
          </p:blipFill>
          <p:spPr>
            <a:xfrm>
              <a:off x="1156599" y="1789397"/>
              <a:ext cx="3230466" cy="3001712"/>
            </a:xfrm>
            <a:prstGeom prst="rect">
              <a:avLst/>
            </a:prstGeom>
          </p:spPr>
        </p:pic>
        <p:pic>
          <p:nvPicPr>
            <p:cNvPr id="3" name="Picture 2"/>
            <p:cNvPicPr>
              <a:picLocks noChangeAspect="1"/>
            </p:cNvPicPr>
            <p:nvPr/>
          </p:nvPicPr>
          <p:blipFill>
            <a:blip r:embed="rId6" cstate="print"/>
            <a:stretch>
              <a:fillRect/>
            </a:stretch>
          </p:blipFill>
          <p:spPr>
            <a:xfrm>
              <a:off x="4729724" y="1789397"/>
              <a:ext cx="3397134" cy="2944026"/>
            </a:xfrm>
            <a:prstGeom prst="rect">
              <a:avLst/>
            </a:prstGeom>
          </p:spPr>
        </p:pic>
      </p:grpSp>
    </p:spTree>
    <p:extLst>
      <p:ext uri="{BB962C8B-B14F-4D97-AF65-F5344CB8AC3E}">
        <p14:creationId xmlns:p14="http://schemas.microsoft.com/office/powerpoint/2010/main" val="55370797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01" t="13195" r="81938" b="80624"/>
          <a:stretch/>
        </p:blipFill>
        <p:spPr>
          <a:xfrm>
            <a:off x="584116" y="537675"/>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120098" y="618203"/>
            <a:ext cx="7497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b="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Chia sẻ những điều thầy cô đã làm cho em  hằng ngày?</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717179" y="223529"/>
            <a:ext cx="1729961"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10" name="Group 9"/>
          <p:cNvGrpSpPr/>
          <p:nvPr/>
        </p:nvGrpSpPr>
        <p:grpSpPr>
          <a:xfrm>
            <a:off x="871792" y="1844974"/>
            <a:ext cx="7147462" cy="3021190"/>
            <a:chOff x="871792" y="1844974"/>
            <a:chExt cx="7147462" cy="3021190"/>
          </a:xfrm>
        </p:grpSpPr>
        <p:pic>
          <p:nvPicPr>
            <p:cNvPr id="6" name="Picture 5"/>
            <p:cNvPicPr>
              <a:picLocks noChangeAspect="1"/>
            </p:cNvPicPr>
            <p:nvPr/>
          </p:nvPicPr>
          <p:blipFill>
            <a:blip r:embed="rId5" cstate="print"/>
            <a:stretch>
              <a:fillRect/>
            </a:stretch>
          </p:blipFill>
          <p:spPr>
            <a:xfrm>
              <a:off x="871792" y="1844974"/>
              <a:ext cx="3539843" cy="3005527"/>
            </a:xfrm>
            <a:prstGeom prst="rect">
              <a:avLst/>
            </a:prstGeom>
          </p:spPr>
        </p:pic>
        <p:pic>
          <p:nvPicPr>
            <p:cNvPr id="7" name="Picture 6"/>
            <p:cNvPicPr>
              <a:picLocks noChangeAspect="1"/>
            </p:cNvPicPr>
            <p:nvPr/>
          </p:nvPicPr>
          <p:blipFill>
            <a:blip r:embed="rId6" cstate="print"/>
            <a:stretch>
              <a:fillRect/>
            </a:stretch>
          </p:blipFill>
          <p:spPr>
            <a:xfrm>
              <a:off x="4755526" y="1899060"/>
              <a:ext cx="3263728" cy="2967104"/>
            </a:xfrm>
            <a:prstGeom prst="rect">
              <a:avLst/>
            </a:prstGeom>
          </p:spPr>
        </p:pic>
      </p:grpSp>
    </p:spTree>
    <p:extLst>
      <p:ext uri="{BB962C8B-B14F-4D97-AF65-F5344CB8AC3E}">
        <p14:creationId xmlns:p14="http://schemas.microsoft.com/office/powerpoint/2010/main" val="170950602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25" name="文本框 6"/>
          <p:cNvSpPr txBox="1">
            <a:spLocks noChangeArrowheads="1"/>
          </p:cNvSpPr>
          <p:nvPr>
            <p:custDataLst>
              <p:tags r:id="rId1"/>
            </p:custDataLst>
          </p:nvPr>
        </p:nvSpPr>
        <p:spPr bwMode="auto">
          <a:xfrm>
            <a:off x="0" y="1239520"/>
            <a:ext cx="8878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600" b="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 viên nhận xét và kết luận</a:t>
            </a:r>
            <a:endPar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6">
            <a:extLst>
              <a:ext uri="{FF2B5EF4-FFF2-40B4-BE49-F238E27FC236}">
                <a16:creationId xmlns:a16="http://schemas.microsoft.com/office/drawing/2014/main" id="{2D6B8757-AE21-4BBA-9D72-4799F69A802E}"/>
              </a:ext>
            </a:extLst>
          </p:cNvPr>
          <p:cNvSpPr txBox="1">
            <a:spLocks noChangeArrowheads="1"/>
          </p:cNvSpPr>
          <p:nvPr>
            <p:custDataLst>
              <p:tags r:id="rId2"/>
            </p:custDataLst>
          </p:nvPr>
        </p:nvSpPr>
        <p:spPr bwMode="auto">
          <a:xfrm>
            <a:off x="0" y="1812538"/>
            <a:ext cx="917563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Hằng</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ngày</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dạy</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chữ</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toán</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kiến</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thức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khoa</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dạy</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múa</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hát</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nhiều</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điều</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hay,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lẽ</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phải.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luôn</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ân</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han</a:t>
            </a:r>
            <a:endPar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endParaRPr>
          </a:p>
          <a:p>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khi</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chuyện</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vui</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khuyến</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khích</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viên</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cố</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gắng</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tập</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rèn</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luyện</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trở</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thành</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người</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ích</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xã</a:t>
            </a:r>
            <a:r>
              <a:rPr lang="en-GB"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hội</a:t>
            </a:r>
            <a:endParaRPr lang="vi-VN" altLang="zh-CN"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88684585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0.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2.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3.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4.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5.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6.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7.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8.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9.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2.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20.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2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22.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3.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4.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5.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6.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7.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8.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9.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10" ma:contentTypeDescription="Create a new document." ma:contentTypeScope="" ma:versionID="79b29c12e9c3387cc716ac59d15a190e">
  <xsd:schema xmlns:xsd="http://www.w3.org/2001/XMLSchema" xmlns:xs="http://www.w3.org/2001/XMLSchema" xmlns:p="http://schemas.microsoft.com/office/2006/metadata/properties" xmlns:ns3="2954521b-b4ab-4ce3-8aa8-8bfa99a4c36e" targetNamespace="http://schemas.microsoft.com/office/2006/metadata/properties" ma:root="true" ma:fieldsID="9229b072d9ce3250b9c7567893fbcc3b"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EB7E11-431D-4372-9F0C-B327A8EED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0C27DA-E208-437B-BF76-CF6E81518E3A}">
  <ds:schemaRefs>
    <ds:schemaRef ds:uri="http://purl.org/dc/elements/1.1/"/>
    <ds:schemaRef ds:uri="http://schemas.microsoft.com/office/infopath/2007/PartnerControls"/>
    <ds:schemaRef ds:uri="2954521b-b4ab-4ce3-8aa8-8bfa99a4c36e"/>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7CA853B2-F46F-43AC-8AF8-FF4B8C0E2F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451</TotalTime>
  <Words>481</Words>
  <Application>Microsoft Office PowerPoint</Application>
  <PresentationFormat>On-screen Show (16:9)</PresentationFormat>
  <Paragraphs>55</Paragraphs>
  <Slides>22</Slides>
  <Notes>18</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Arial-Rounded</vt:lpstr>
      <vt:lpstr>等线</vt:lpstr>
      <vt:lpstr>Arial</vt:lpstr>
      <vt:lpstr>Calibri</vt:lpstr>
      <vt:lpstr>Calibri Light</vt:lpstr>
      <vt:lpstr>第一PPT，www.1ppt.com​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Admin</cp:lastModifiedBy>
  <cp:revision>69</cp:revision>
  <dcterms:created xsi:type="dcterms:W3CDTF">2017-03-04T06:55:50Z</dcterms:created>
  <dcterms:modified xsi:type="dcterms:W3CDTF">2025-04-05T09:23:52Z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