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notesSlides/notesSlide1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9.xml" ContentType="application/vnd.openxmlformats-officedocument.presentationml.notesSlide+xml"/>
  <Override PartName="/ppt/tags/tag3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7.xml" ContentType="application/vnd.openxmlformats-officedocument.presentationml.tags+xml"/>
  <Override PartName="/ppt/notesSlides/notesSlide23.xml" ContentType="application/vnd.openxmlformats-officedocument.presentationml.notesSlide+xml"/>
  <Override PartName="/ppt/tags/tag38.xml" ContentType="application/vnd.openxmlformats-officedocument.presentationml.tags+xml"/>
  <Override PartName="/ppt/notesSlides/notesSlide2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  <p:sldMasterId id="2147483712" r:id="rId5"/>
    <p:sldMasterId id="2147483725" r:id="rId6"/>
    <p:sldMasterId id="2147483738" r:id="rId7"/>
    <p:sldMasterId id="2147483751" r:id="rId8"/>
  </p:sldMasterIdLst>
  <p:notesMasterIdLst>
    <p:notesMasterId r:id="rId35"/>
  </p:notesMasterIdLst>
  <p:sldIdLst>
    <p:sldId id="290" r:id="rId9"/>
    <p:sldId id="258" r:id="rId10"/>
    <p:sldId id="259" r:id="rId11"/>
    <p:sldId id="260" r:id="rId12"/>
    <p:sldId id="261" r:id="rId13"/>
    <p:sldId id="262" r:id="rId14"/>
    <p:sldId id="289" r:id="rId15"/>
    <p:sldId id="263" r:id="rId16"/>
    <p:sldId id="271" r:id="rId17"/>
    <p:sldId id="267" r:id="rId18"/>
    <p:sldId id="272" r:id="rId19"/>
    <p:sldId id="274" r:id="rId20"/>
    <p:sldId id="273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60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D0635-319A-429A-899D-AA14C73F6AA3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0D409-9D2A-4CD8-B706-059D961A5A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9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20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21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26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0111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99174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62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365162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53873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8486360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26505"/>
      </p:ext>
    </p:extLst>
  </p:cSld>
  <p:clrMapOvr>
    <a:masterClrMapping/>
  </p:clrMapOvr>
  <p:transition spd="slow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91717"/>
      </p:ext>
    </p:extLst>
  </p:cSld>
  <p:clrMapOvr>
    <a:masterClrMapping/>
  </p:clrMapOvr>
  <p:transition spd="slow" advClick="0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183117"/>
      </p:ext>
    </p:extLst>
  </p:cSld>
  <p:clrMapOvr>
    <a:masterClrMapping/>
  </p:clrMapOvr>
  <p:transition spd="slow" advClick="0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54027"/>
      </p:ext>
    </p:extLst>
  </p:cSld>
  <p:clrMapOvr>
    <a:masterClrMapping/>
  </p:clrMapOvr>
  <p:transition spd="slow" advClick="0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5770310"/>
      </p:ext>
    </p:extLst>
  </p:cSld>
  <p:clrMapOvr>
    <a:masterClrMapping/>
  </p:clrMapOvr>
  <p:transition spd="slow" advClick="0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57161"/>
      </p:ext>
    </p:extLst>
  </p:cSld>
  <p:clrMapOvr>
    <a:masterClrMapping/>
  </p:clrMapOvr>
  <p:transition spd="slow" advClick="0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9360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21736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53639"/>
      </p:ext>
    </p:extLst>
  </p:cSld>
  <p:clrMapOvr>
    <a:masterClrMapping/>
  </p:clrMapOvr>
  <p:transition spd="slow" advClick="0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60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24047"/>
      </p:ext>
    </p:extLst>
  </p:cSld>
  <p:clrMapOvr>
    <a:masterClrMapping/>
  </p:clrMapOvr>
  <p:transition spd="slow"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95563"/>
      </p:ext>
    </p:extLst>
  </p:cSld>
  <p:clrMapOvr>
    <a:masterClrMapping/>
  </p:clrMapOvr>
  <p:transition spd="slow" advClick="0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59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365159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8085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540522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53518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01080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37753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40839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2093786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93211"/>
      </p:ext>
    </p:extLst>
  </p:cSld>
  <p:clrMapOvr>
    <a:masterClrMapping/>
  </p:clrMapOvr>
  <p:transition spd="slow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04124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79434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11858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99829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6497"/>
      </p:ext>
    </p:extLst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5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36515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43078"/>
      </p:ext>
    </p:extLst>
  </p:cSld>
  <p:clrMapOvr>
    <a:masterClrMapping/>
  </p:clrMapOvr>
  <p:transition spd="slow" advClick="0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4117679"/>
      </p:ext>
    </p:extLst>
  </p:cSld>
  <p:clrMapOvr>
    <a:masterClrMapping/>
  </p:clrMapOvr>
  <p:transition spd="slow" advClick="0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712"/>
      </p:ext>
    </p:extLst>
  </p:cSld>
  <p:clrMapOvr>
    <a:masterClrMapping/>
  </p:clrMapOvr>
  <p:transition spd="slow" advClick="0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28047"/>
      </p:ext>
    </p:extLst>
  </p:cSld>
  <p:clrMapOvr>
    <a:masterClrMapping/>
  </p:clrMapOvr>
  <p:transition spd="slow" advClick="0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6604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85751"/>
      </p:ext>
    </p:extLst>
  </p:cSld>
  <p:clrMapOvr>
    <a:masterClrMapping/>
  </p:clrMapOvr>
  <p:transition spd="slow"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28262"/>
      </p:ext>
    </p:extLst>
  </p:cSld>
  <p:clrMapOvr>
    <a:masterClrMapping/>
  </p:clrMapOvr>
  <p:transition spd="slow" advClick="0" advTm="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1334463"/>
      </p:ext>
    </p:extLst>
  </p:cSld>
  <p:clrMapOvr>
    <a:masterClrMapping/>
  </p:clrMapOvr>
  <p:transition spd="slow" advClick="0" advTm="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03983"/>
      </p:ext>
    </p:extLst>
  </p:cSld>
  <p:clrMapOvr>
    <a:masterClrMapping/>
  </p:clrMapOvr>
  <p:transition spd="slow" advClick="0" advTm="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55803"/>
      </p:ext>
    </p:extLst>
  </p:cSld>
  <p:clrMapOvr>
    <a:masterClrMapping/>
  </p:clrMapOvr>
  <p:transition spd="slow" advClick="0" advTm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14038"/>
      </p:ext>
    </p:extLst>
  </p:cSld>
  <p:clrMapOvr>
    <a:masterClrMapping/>
  </p:clrMapOvr>
  <p:transition spd="slow" advClick="0" advTm="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0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00238"/>
      </p:ext>
    </p:extLst>
  </p:cSld>
  <p:clrMapOvr>
    <a:masterClrMapping/>
  </p:clrMapOvr>
  <p:transition spd="slow" advClick="0" advTm="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53510"/>
      </p:ext>
    </p:extLst>
  </p:cSld>
  <p:clrMapOvr>
    <a:masterClrMapping/>
  </p:clrMapOvr>
  <p:transition spd="slow" advClick="0" advTm="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5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7" y="36515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71600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1267287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13400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3259717"/>
      </p:ext>
    </p:extLst>
  </p:cSld>
  <p:clrMapOvr>
    <a:masterClrMapping/>
  </p:clrMapOvr>
  <p:transition spd="slow"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45519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46651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98842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4206181"/>
      </p:ext>
    </p:extLst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1499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20897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18366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57864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71965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43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7" y="365143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2224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9380"/>
      </p:ext>
    </p:extLst>
  </p:cSld>
  <p:clrMapOvr>
    <a:masterClrMapping/>
  </p:clrMapOvr>
  <p:transition spd="slow" advClick="0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0335814"/>
      </p:ext>
    </p:extLst>
  </p:cSld>
  <p:clrMapOvr>
    <a:masterClrMapping/>
  </p:clrMapOvr>
  <p:transition spd="slow" advClick="0" advTm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47963"/>
      </p:ext>
    </p:extLst>
  </p:cSld>
  <p:clrMapOvr>
    <a:masterClrMapping/>
  </p:clrMapOvr>
  <p:transition spd="slow" advClick="0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16243"/>
      </p:ext>
    </p:extLst>
  </p:cSld>
  <p:clrMapOvr>
    <a:masterClrMapping/>
  </p:clrMapOvr>
  <p:transition spd="slow" advClick="0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15955"/>
      </p:ext>
    </p:extLst>
  </p:cSld>
  <p:clrMapOvr>
    <a:masterClrMapping/>
  </p:clrMapOvr>
  <p:transition spd="slow" advClick="0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85900"/>
      </p:ext>
    </p:extLst>
  </p:cSld>
  <p:clrMapOvr>
    <a:masterClrMapping/>
  </p:clrMapOvr>
  <p:transition spd="slow" advClick="0" advTm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4058390"/>
      </p:ext>
    </p:extLst>
  </p:cSld>
  <p:clrMapOvr>
    <a:masterClrMapping/>
  </p:clrMapOvr>
  <p:transition spd="slow" advClick="0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81672"/>
      </p:ext>
    </p:extLst>
  </p:cSld>
  <p:clrMapOvr>
    <a:masterClrMapping/>
  </p:clrMapOvr>
  <p:transition spd="slow" advClick="0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61927"/>
      </p:ext>
    </p:extLst>
  </p:cSld>
  <p:clrMapOvr>
    <a:masterClrMapping/>
  </p:clrMapOvr>
  <p:transition spd="slow" advClick="0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8466"/>
      </p:ext>
    </p:extLst>
  </p:cSld>
  <p:clrMapOvr>
    <a:masterClrMapping/>
  </p:clrMapOvr>
  <p:transition spd="slow" advClick="0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9924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12637"/>
      </p:ext>
    </p:extLst>
  </p:cSld>
  <p:clrMapOvr>
    <a:masterClrMapping/>
  </p:clrMapOvr>
  <p:transition spd="slow" advClick="0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52595"/>
      </p:ext>
    </p:extLst>
  </p:cSld>
  <p:clrMapOvr>
    <a:masterClrMapping/>
  </p:clrMapOvr>
  <p:transition spd="slow" advClick="0" advTm="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5" y="36513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49594"/>
      </p:ext>
    </p:extLst>
  </p:cSld>
  <p:clrMapOvr>
    <a:masterClrMapping/>
  </p:clrMapOvr>
  <p:transition spd="slow" advClick="0" advTm="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3027272"/>
      </p:ext>
    </p:extLst>
  </p:cSld>
  <p:clrMapOvr>
    <a:masterClrMapping/>
  </p:clrMapOvr>
  <p:transition spd="slow" advClick="0" advTm="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21077"/>
      </p:ext>
    </p:extLst>
  </p:cSld>
  <p:clrMapOvr>
    <a:masterClrMapping/>
  </p:clrMapOvr>
  <p:transition spd="slow" advClick="0" advTm="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79774"/>
      </p:ext>
    </p:extLst>
  </p:cSld>
  <p:clrMapOvr>
    <a:masterClrMapping/>
  </p:clrMapOvr>
  <p:transition spd="slow" advClick="0" advTm="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78687"/>
      </p:ext>
    </p:extLst>
  </p:cSld>
  <p:clrMapOvr>
    <a:masterClrMapping/>
  </p:clrMapOvr>
  <p:transition spd="slow" advClick="0" advTm="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89355"/>
      </p:ext>
    </p:extLst>
  </p:cSld>
  <p:clrMapOvr>
    <a:masterClrMapping/>
  </p:clrMapOvr>
  <p:transition spd="slow" advClick="0" advTm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0698161"/>
      </p:ext>
    </p:extLst>
  </p:cSld>
  <p:clrMapOvr>
    <a:masterClrMapping/>
  </p:clrMapOvr>
  <p:transition spd="slow" advClick="0" advTm="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75169"/>
      </p:ext>
    </p:extLst>
  </p:cSld>
  <p:clrMapOvr>
    <a:masterClrMapping/>
  </p:clrMapOvr>
  <p:transition spd="slow" advClick="0" advTm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81733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740527"/>
      </p:ext>
    </p:extLst>
  </p:cSld>
  <p:clrMapOvr>
    <a:masterClrMapping/>
  </p:clrMapOvr>
  <p:transition spd="slow" advClick="0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3184"/>
      </p:ext>
    </p:extLst>
  </p:cSld>
  <p:clrMapOvr>
    <a:masterClrMapping/>
  </p:clrMapOvr>
  <p:transition spd="slow" advClick="0" advTm="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17759"/>
      </p:ext>
    </p:extLst>
  </p:cSld>
  <p:clrMapOvr>
    <a:masterClrMapping/>
  </p:clrMapOvr>
  <p:transition spd="slow" advClick="0" advTm="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92675"/>
      </p:ext>
    </p:extLst>
  </p:cSld>
  <p:clrMapOvr>
    <a:masterClrMapping/>
  </p:clrMapOvr>
  <p:transition spd="slow" advClick="0" advTm="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89392"/>
      </p:ext>
    </p:extLst>
  </p:cSld>
  <p:clrMapOvr>
    <a:masterClrMapping/>
  </p:clrMapOvr>
  <p:transition spd="slow" advClick="0" advTm="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7799935"/>
      </p:ext>
    </p:extLst>
  </p:cSld>
  <p:clrMapOvr>
    <a:masterClrMapping/>
  </p:clrMapOvr>
  <p:transition spd="slow" advClick="0" advTm="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013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524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228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22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83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77394"/>
      </p:ext>
    </p:extLst>
  </p:cSld>
  <p:clrMapOvr>
    <a:masterClrMapping/>
  </p:clrMapOvr>
  <p:transition spd="slow" advClick="0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925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399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042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890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549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70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7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1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0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2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98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7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5E35D-7E37-4B1A-8B7A-B9C5DD57CE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9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notesSlide" Target="../notesSlides/notesSlide11.xml"/><Relationship Id="rId5" Type="http://schemas.openxmlformats.org/officeDocument/2006/relationships/tags" Target="../tags/tag12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11.xml"/><Relationship Id="rId9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21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20.xml"/><Relationship Id="rId9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6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12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30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33.xml"/><Relationship Id="rId7" Type="http://schemas.openxmlformats.org/officeDocument/2006/relationships/notesSlide" Target="../notesSlides/notesSlide19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67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36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37.xml"/><Relationship Id="rId5" Type="http://schemas.openxmlformats.org/officeDocument/2006/relationships/image" Target="../media/image15.jpe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38.xml"/><Relationship Id="rId5" Type="http://schemas.openxmlformats.org/officeDocument/2006/relationships/image" Target="../media/image16.jpeg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47EA-37D5-4118-A640-831FA285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4989"/>
            <a:ext cx="88392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0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16013" y="1024013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98077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524012" y="1676401"/>
            <a:ext cx="6096001" cy="4280419"/>
          </a:xfrm>
          <a:prstGeom prst="cloudCallout">
            <a:avLst>
              <a:gd name="adj1" fmla="val -42185"/>
              <a:gd name="adj2" fmla="val 62284"/>
            </a:avLst>
          </a:prstGeom>
          <a:solidFill>
            <a:srgbClr val="EEECE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800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7" y="2667000"/>
            <a:ext cx="71119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1978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05574" y="913630"/>
            <a:ext cx="8109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799" y="5638837"/>
            <a:ext cx="8109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1202" y="5000353"/>
            <a:ext cx="90489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vứt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8600" y="4368459"/>
            <a:ext cx="8109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lịch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59174" y="3255941"/>
            <a:ext cx="89372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sân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…..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3914" y="2660318"/>
            <a:ext cx="8109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93914" y="2101897"/>
            <a:ext cx="8109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/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48343" y="1498405"/>
            <a:ext cx="8109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Trật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20498" y="3"/>
            <a:ext cx="3079901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vi-VN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3818908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98786" y="913630"/>
            <a:ext cx="83967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98011" y="5638837"/>
            <a:ext cx="83967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415" y="5000353"/>
            <a:ext cx="93692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vứt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1812" y="4368459"/>
            <a:ext cx="83967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lịch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2386" y="3255941"/>
            <a:ext cx="92536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sân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…..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7126" y="2660318"/>
            <a:ext cx="83967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7126" y="2101897"/>
            <a:ext cx="83967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phân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biệt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1555" y="1498405"/>
            <a:ext cx="83967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Sử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dụng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thời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hữu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-228601" y="3"/>
            <a:ext cx="3160067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vi-VN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1305336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67" y="-19316"/>
            <a:ext cx="9141291" cy="3420533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6285" y="3903382"/>
            <a:ext cx="4011455" cy="16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10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zh-CN" altLang="en-US" sz="103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7906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53" y="1256272"/>
            <a:ext cx="3682043" cy="4870848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811632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48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1161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662864"/>
            <a:ext cx="1071964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913618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98065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67142" r="49841" b="11905"/>
          <a:stretch/>
        </p:blipFill>
        <p:spPr>
          <a:xfrm>
            <a:off x="381000" y="1676400"/>
            <a:ext cx="4267200" cy="327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9" t="66667" r="8604" b="12380"/>
          <a:stretch/>
        </p:blipFill>
        <p:spPr>
          <a:xfrm>
            <a:off x="4579737" y="1531049"/>
            <a:ext cx="4183269" cy="3421975"/>
          </a:xfrm>
          <a:prstGeom prst="rect">
            <a:avLst/>
          </a:prstGeom>
        </p:spPr>
      </p:pic>
      <p:sp>
        <p:nvSpPr>
          <p:cNvPr id="10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4909457"/>
            <a:ext cx="3962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en-US" altLang="zh-CN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29867" y="4838467"/>
            <a:ext cx="36829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rủ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quả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1875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8136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1" y="605815"/>
            <a:ext cx="1168743" cy="152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1075834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Rèn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vi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chưa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tích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cực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98058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0" t="16190" r="24043" b="60635"/>
          <a:stretch/>
        </p:blipFill>
        <p:spPr>
          <a:xfrm>
            <a:off x="807832" y="2130597"/>
            <a:ext cx="7543800" cy="349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39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" y="0"/>
            <a:ext cx="9141291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9515" y="1561067"/>
            <a:ext cx="8520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 VIỆC NÊN LÀM TRONG</a:t>
            </a:r>
          </a:p>
          <a:p>
            <a:pPr algn="ctr" defTabSz="685800"/>
            <a:r>
              <a:rPr lang="en-US" altLang="zh-CN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 HỌC, GIỜ CHƠI</a:t>
            </a:r>
            <a:endParaRPr lang="zh-CN" alt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68286" y="218819"/>
            <a:ext cx="1558547" cy="1079988"/>
            <a:chOff x="2855223" y="1663328"/>
            <a:chExt cx="3519851" cy="359996"/>
          </a:xfrm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00274" y="1663328"/>
              <a:ext cx="33748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CN" sz="480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2</a:t>
              </a:r>
              <a:endParaRPr lang="zh-CN" altLang="en-US" sz="48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280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67" y="-19313"/>
            <a:ext cx="9141291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3101" y="1532934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64" y="2179255"/>
            <a:ext cx="88784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chối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28600" y="3256473"/>
            <a:ext cx="88784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khuyên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nhủ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3983" y="4572000"/>
            <a:ext cx="88784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Khuyên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nhủ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150" y="291295"/>
            <a:ext cx="2676544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vi-VN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3604353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7" y="-19316"/>
            <a:ext cx="9141291" cy="3420533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6274" y="3903382"/>
            <a:ext cx="4011455" cy="16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10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3</a:t>
            </a:r>
            <a:endParaRPr lang="zh-CN" altLang="en-US" sz="103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0870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53" y="1256272"/>
            <a:ext cx="3682043" cy="4870848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811632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45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9298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1" y="605815"/>
            <a:ext cx="1168743" cy="152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0" y="1075834"/>
            <a:ext cx="7535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xét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vi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98058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67778" r="26057" b="7461"/>
          <a:stretch/>
        </p:blipFill>
        <p:spPr>
          <a:xfrm>
            <a:off x="1044083" y="1752600"/>
            <a:ext cx="741411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78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1" y="605815"/>
            <a:ext cx="1168743" cy="152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0" y="1075834"/>
            <a:ext cx="7535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tích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cực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endParaRPr lang="zh-CN" altLang="en-US" sz="2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98058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6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1858" r="5247" b="59683"/>
          <a:stretch/>
        </p:blipFill>
        <p:spPr>
          <a:xfrm>
            <a:off x="854747" y="1730829"/>
            <a:ext cx="7813160" cy="401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74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67" y="-19313"/>
            <a:ext cx="9141291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2402" y="1807198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điệp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3101" y="3256473"/>
            <a:ext cx="83336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tích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cực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9150" y="291295"/>
            <a:ext cx="2676544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vi-VN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1276046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67" y="-19316"/>
            <a:ext cx="9141291" cy="3420533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6285" y="3903382"/>
            <a:ext cx="401145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8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1</a:t>
            </a:r>
            <a:endParaRPr lang="zh-CN" altLang="en-US" sz="88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20814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57" y="1256272"/>
            <a:ext cx="3682043" cy="3768333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811632"/>
            <a:ext cx="609600" cy="812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5800" y="5024658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“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Ném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9847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5245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584116" y="716900"/>
            <a:ext cx="1071964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74820" y="934698"/>
            <a:ext cx="7111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 RA NHỮNG VIỆC NÊN LÀM TRONG GIỜ HỌC, GIỜ CHƠI</a:t>
            </a:r>
            <a:endParaRPr lang="zh-CN" altLang="en-US" sz="2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86" y="298077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6" t="17790" r="16521" b="47303"/>
          <a:stretch/>
        </p:blipFill>
        <p:spPr>
          <a:xfrm>
            <a:off x="685812" y="1828800"/>
            <a:ext cx="8001003" cy="4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53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584116" y="716900"/>
            <a:ext cx="1071964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74820" y="934698"/>
            <a:ext cx="7111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 RA NHỮNG VIỆC NÊN LÀM TRONG GIỜ HỌC, GIỜ CHƠI</a:t>
            </a:r>
            <a:endParaRPr lang="zh-CN" altLang="en-US" sz="2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86" y="298077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6" t="17790" r="16521" b="47303"/>
          <a:stretch/>
        </p:blipFill>
        <p:spPr>
          <a:xfrm>
            <a:off x="685812" y="1828800"/>
            <a:ext cx="8001003" cy="4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53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67" y="-19313"/>
            <a:ext cx="9141291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32654" y="1733017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" t="12265" r="46900" b="42186"/>
          <a:stretch/>
        </p:blipFill>
        <p:spPr bwMode="auto">
          <a:xfrm>
            <a:off x="228600" y="2379348"/>
            <a:ext cx="4343402" cy="440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37"/>
            <a:ext cx="4267200" cy="42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465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67" y="-19313"/>
            <a:ext cx="9141291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32654" y="1733017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14170" r="3773" b="43329"/>
          <a:stretch/>
        </p:blipFill>
        <p:spPr bwMode="auto">
          <a:xfrm>
            <a:off x="304800" y="2590800"/>
            <a:ext cx="4038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90800"/>
            <a:ext cx="464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26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446</Words>
  <Application>Microsoft Office PowerPoint</Application>
  <PresentationFormat>On-screen Show (4:3)</PresentationFormat>
  <Paragraphs>86</Paragraphs>
  <Slides>26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Arial-Rounded</vt:lpstr>
      <vt:lpstr>Arial</vt:lpstr>
      <vt:lpstr>Calibri</vt:lpstr>
      <vt:lpstr>Calibri Light</vt:lpstr>
      <vt:lpstr>Times New Roman</vt:lpstr>
      <vt:lpstr>第一PPT，www.1ppt.com​</vt:lpstr>
      <vt:lpstr>1_第一PPT，www.1ppt.com​</vt:lpstr>
      <vt:lpstr>2_第一PPT，www.1ppt.com​</vt:lpstr>
      <vt:lpstr>3_第一PPT，www.1ppt.com​</vt:lpstr>
      <vt:lpstr>4_第一PPT，www.1ppt.com​</vt:lpstr>
      <vt:lpstr>5_第一PPT，www.1ppt.com​</vt:lpstr>
      <vt:lpstr>6_第一PPT，www.1ppt.com​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sic</dc:creator>
  <cp:lastModifiedBy>Admin</cp:lastModifiedBy>
  <cp:revision>19</cp:revision>
  <dcterms:created xsi:type="dcterms:W3CDTF">2006-08-16T00:00:00Z</dcterms:created>
  <dcterms:modified xsi:type="dcterms:W3CDTF">2025-04-05T09:20:10Z</dcterms:modified>
</cp:coreProperties>
</file>