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31"/>
  </p:notesMasterIdLst>
  <p:sldIdLst>
    <p:sldId id="271" r:id="rId6"/>
    <p:sldId id="288" r:id="rId7"/>
    <p:sldId id="290" r:id="rId8"/>
    <p:sldId id="310" r:id="rId9"/>
    <p:sldId id="320" r:id="rId10"/>
    <p:sldId id="313" r:id="rId11"/>
    <p:sldId id="300" r:id="rId12"/>
    <p:sldId id="322" r:id="rId13"/>
    <p:sldId id="332" r:id="rId14"/>
    <p:sldId id="315" r:id="rId15"/>
    <p:sldId id="316" r:id="rId16"/>
    <p:sldId id="323" r:id="rId17"/>
    <p:sldId id="324" r:id="rId18"/>
    <p:sldId id="325" r:id="rId19"/>
    <p:sldId id="326" r:id="rId20"/>
    <p:sldId id="327" r:id="rId21"/>
    <p:sldId id="335" r:id="rId22"/>
    <p:sldId id="329" r:id="rId23"/>
    <p:sldId id="330" r:id="rId24"/>
    <p:sldId id="331" r:id="rId25"/>
    <p:sldId id="333" r:id="rId26"/>
    <p:sldId id="334" r:id="rId27"/>
    <p:sldId id="317" r:id="rId28"/>
    <p:sldId id="318" r:id="rId29"/>
    <p:sldId id="319" r:id="rId3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71"/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20"/>
            <p14:sldId id="313"/>
            <p14:sldId id="300"/>
            <p14:sldId id="322"/>
            <p14:sldId id="332"/>
            <p14:sldId id="315"/>
            <p14:sldId id="316"/>
            <p14:sldId id="323"/>
            <p14:sldId id="324"/>
            <p14:sldId id="325"/>
            <p14:sldId id="326"/>
            <p14:sldId id="327"/>
            <p14:sldId id="335"/>
            <p14:sldId id="329"/>
            <p14:sldId id="330"/>
            <p14:sldId id="331"/>
            <p14:sldId id="333"/>
            <p14:sldId id="334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04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21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56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86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03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47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14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81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4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1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ownloads\H&#272;TN%20-%20KN%20-%20B&#224;i%204%20-%20Y&#202;U%20TH&#431;&#416;NG%20CON%20NG&#431;&#7900;I\H&#272;TN%20-%20KN%20-%20B&#224;i%204%20-%20Y&#202;U%20TH&#431;&#416;NG%20CON%20NG&#431;&#7900;I\H&#272;TN%20-%20KN%20-%20B&#224;i%204%20-%20Y&#202;U%20TH&#431;&#416;NG%20CON%20NG&#431;&#7900;I\Ha&#768;nh%20trang%20s&#244;&#769;%20(3).mp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microsoft.com/office/2007/relationships/hdphoto" Target="../media/hdphoto7.wdp"/><Relationship Id="rId5" Type="http://schemas.openxmlformats.org/officeDocument/2006/relationships/image" Target="../media/image21.jpe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27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microsoft.com/office/2007/relationships/hdphoto" Target="../media/hdphoto9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ownloads\H&#272;TN%20-%20KN%20-%20B&#224;i%204%20-%20Y&#202;U%20TH&#431;&#416;NG%20CON%20NG&#431;&#7900;I\H&#272;TN%20-%20KN%20-%20B&#224;i%204%20-%20Y&#202;U%20TH&#431;&#416;NG%20CON%20NG&#431;&#7900;I\H&#272;TN%20-%20KN%20-%20B&#224;i%204%20-%20Y&#202;U%20TH&#431;&#416;NG%20CON%20NG&#431;&#7900;I\Phim%20Ng&#7855;n-%20Khi%20Cha%20Gi&#224;%20&#272;i%20-%20C&#7921;c%20hay%20v&#224;%20c&#7843;m%20&#273;&#7897;ng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747EA-37D5-4118-A640-831FA285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0" y="0"/>
            <a:ext cx="90175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31" y="3091542"/>
            <a:ext cx="4724400" cy="1987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06" y="1155318"/>
            <a:ext cx="4788354" cy="1923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4" y="1155318"/>
            <a:ext cx="3872167" cy="18413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9" y="2971164"/>
            <a:ext cx="4041217" cy="2126765"/>
          </a:xfrm>
          <a:prstGeom prst="rect">
            <a:avLst/>
          </a:prstGeom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5" y="1168230"/>
            <a:ext cx="7610833" cy="36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7" y="1241067"/>
            <a:ext cx="8284029" cy="32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88297"/>
      </p:ext>
    </p:extLst>
  </p:cSld>
  <p:clrMapOvr>
    <a:masterClrMapping/>
  </p:clrMapOvr>
  <p:transition spd="slow" advClick="0" advTm="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76" y="1174689"/>
            <a:ext cx="7682732" cy="35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9" y="1261131"/>
            <a:ext cx="8347565" cy="32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17063"/>
      </p:ext>
    </p:extLst>
  </p:cSld>
  <p:clrMapOvr>
    <a:masterClrMapping/>
  </p:clrMapOvr>
  <p:transition spd="slow" advClick="0" advTm="0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1371" y="717847"/>
            <a:ext cx="78159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thiệp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-21770" y="28884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4" b="98473" l="9939" r="89939">
                        <a14:foregroundMark x1="31166" y1="44529" x2="28834" y2="42494"/>
                        <a14:foregroundMark x1="30675" y1="29262" x2="30675" y2="83461"/>
                        <a14:foregroundMark x1="77546" y1="31043" x2="76933" y2="90840"/>
                        <a14:foregroundMark x1="37178" y1="94402" x2="74356" y2="95165"/>
                        <a14:foregroundMark x1="30429" y1="88550" x2="36810" y2="97201"/>
                        <a14:foregroundMark x1="30552" y1="80662" x2="29693" y2="86005"/>
                        <a14:foregroundMark x1="29202" y1="87023" x2="30675" y2="93639"/>
                        <a14:foregroundMark x1="34233" y1="31043" x2="34233" y2="31043"/>
                        <a14:foregroundMark x1="31534" y1="30025" x2="37178" y2="27735"/>
                        <a14:foregroundMark x1="37178" y1="27735" x2="49325" y2="26718"/>
                        <a14:foregroundMark x1="50184" y1="26463" x2="50184" y2="26463"/>
                        <a14:foregroundMark x1="68834" y1="27481" x2="76687" y2="30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249" y="488900"/>
            <a:ext cx="11625943" cy="43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229" y="522510"/>
            <a:ext cx="808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video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hướng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dẫn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làm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thiệp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3" name="Hành trang số (3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91343" y="1428750"/>
            <a:ext cx="6531427" cy="3154136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8557" y="1300646"/>
            <a:ext cx="5769427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ngắm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vài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mẫu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thiệp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xinh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xắn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nhé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!</a:t>
            </a:r>
            <a:endParaRPr lang="zh-CN" altLang="en-US" sz="36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5" y="143798"/>
            <a:ext cx="2073728" cy="2523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87" y="147658"/>
            <a:ext cx="2340429" cy="252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69" y="147658"/>
            <a:ext cx="2119653" cy="252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90" y="195064"/>
            <a:ext cx="2027639" cy="2472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" b="90000" l="3542" r="100000">
                        <a14:foregroundMark x1="25000" y1="41563" x2="33750" y2="46719"/>
                        <a14:foregroundMark x1="28229" y1="32500" x2="24896" y2="52344"/>
                        <a14:foregroundMark x1="33333" y1="31719" x2="33333" y2="5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2580397"/>
            <a:ext cx="9067800" cy="291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898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6057" y="147344"/>
            <a:ext cx="8088086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đừng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quên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chúc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nhắn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nhé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!</a:t>
            </a:r>
            <a:endParaRPr lang="zh-CN" altLang="en-US" sz="2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45688"/>
            <a:ext cx="4169229" cy="4002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15" y="1045688"/>
            <a:ext cx="4474029" cy="40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01819" y="1158738"/>
            <a:ext cx="8244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 THƯƠNG CON NGƯỜI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07006" y="164114"/>
            <a:ext cx="2543415" cy="830997"/>
            <a:chOff x="2855223" y="1663328"/>
            <a:chExt cx="3965140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820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4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9" name="文本框 3"/>
          <p:cNvSpPr txBox="1"/>
          <p:nvPr/>
        </p:nvSpPr>
        <p:spPr>
          <a:xfrm>
            <a:off x="5139557" y="4337504"/>
            <a:ext cx="365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US" altLang="zh-CN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viên</a:t>
            </a:r>
            <a:r>
              <a:rPr lang="en-US" altLang="zh-CN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</a:t>
            </a:r>
            <a:r>
              <a:rPr lang="en-US" altLang="zh-CN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Thanh</a:t>
            </a:r>
            <a:r>
              <a:rPr lang="en-US" altLang="zh-CN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Vân</a:t>
            </a:r>
            <a:endParaRPr lang="zh-CN" altLang="en-US" sz="1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9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 err="1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Tiết</a:t>
                </a:r>
                <a:r>
                  <a:rPr kumimoji="0" lang="en-US" altLang="zh-CN" sz="2400" i="0" u="none" strike="noStrike" kern="0" cap="none" spc="0" normalizeH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3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31606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-21770" y="28884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6" y="1077686"/>
            <a:ext cx="8281445" cy="3657600"/>
          </a:xfrm>
          <a:prstGeom prst="rect">
            <a:avLst/>
          </a:prstGeom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1371" y="717847"/>
            <a:ext cx="78159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83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1371" y="717847"/>
            <a:ext cx="78159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SẺ CẢM XÚC KHI:</a:t>
            </a:r>
            <a:endParaRPr lang="zh-CN" altLang="en-US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-21770" y="28884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1371" y="1328319"/>
            <a:ext cx="781594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2449" y="2713703"/>
            <a:ext cx="781594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0194" y="1830252"/>
            <a:ext cx="717940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sung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sướng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0195" y="3114707"/>
            <a:ext cx="717940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hạnh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phúc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2000" b="1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3698" y="3900245"/>
            <a:ext cx="5941018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con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83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7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15172" y="-1347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9543" y="770280"/>
            <a:ext cx="816428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7" b="100000" l="9964" r="94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970" y="423584"/>
            <a:ext cx="9448800" cy="43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285" y="1973913"/>
            <a:ext cx="8817428" cy="1922205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tươi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9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9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im Ngắn- Khi Cha Già Đi - Cực hay và cảm độ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35629" y="968829"/>
            <a:ext cx="5236028" cy="34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301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90798" y="-137239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2514" y="708330"/>
            <a:ext cx="81642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0723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1" y="1180882"/>
            <a:ext cx="7174534" cy="39299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90798" y="-137239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1165" y="667409"/>
            <a:ext cx="7509691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400" b="1" u="sng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400" b="1" u="sng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eaLnBrk="1" hangingPunct="1"/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0723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23" b="100000" l="9701" r="97725">
                        <a14:foregroundMark x1="63234" y1="64069" x2="52575" y2="12121"/>
                        <a14:foregroundMark x1="61317" y1="52381" x2="51856" y2="52814"/>
                        <a14:foregroundMark x1="62156" y1="56710" x2="51497" y2="97835"/>
                        <a14:foregroundMark x1="83114" y1="58009" x2="93054" y2="11688"/>
                        <a14:foregroundMark x1="83114" y1="59307" x2="93293" y2="52814"/>
                        <a14:foregroundMark x1="83234" y1="60173" x2="93413" y2="97835"/>
                        <a14:foregroundMark x1="94491" y1="54978" x2="97725" y2="5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392" y="2272107"/>
            <a:ext cx="8593766" cy="2539046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878286" y="1969998"/>
            <a:ext cx="2612570" cy="17886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853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 err="1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Tiết</a:t>
                </a:r>
                <a:r>
                  <a:rPr kumimoji="0" lang="en-US" altLang="zh-CN" sz="2400" i="0" u="none" strike="noStrike" kern="0" cap="none" spc="0" normalizeH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2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3320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954521b-b4ab-4ce3-8aa8-8bfa99a4c36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338</Words>
  <Application>Microsoft Office PowerPoint</Application>
  <PresentationFormat>On-screen Show (16:9)</PresentationFormat>
  <Paragraphs>64</Paragraphs>
  <Slides>25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Arial-Rounded</vt:lpstr>
      <vt:lpstr>等线</vt:lpstr>
      <vt:lpstr>Arial</vt:lpstr>
      <vt:lpstr>Calibri</vt:lpstr>
      <vt:lpstr>Calibri Light</vt:lpstr>
      <vt:lpstr>第一PPT，www.1ppt.com​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</cp:lastModifiedBy>
  <cp:revision>61</cp:revision>
  <dcterms:created xsi:type="dcterms:W3CDTF">2017-03-04T06:55:50Z</dcterms:created>
  <dcterms:modified xsi:type="dcterms:W3CDTF">2025-04-05T09:22:57Z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