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</p:sldMasterIdLst>
  <p:notesMasterIdLst>
    <p:notesMasterId r:id="rId21"/>
  </p:notesMasterIdLst>
  <p:sldIdLst>
    <p:sldId id="271" r:id="rId6"/>
    <p:sldId id="288" r:id="rId7"/>
    <p:sldId id="310" r:id="rId8"/>
    <p:sldId id="325" r:id="rId9"/>
    <p:sldId id="313" r:id="rId10"/>
    <p:sldId id="300" r:id="rId11"/>
    <p:sldId id="323" r:id="rId12"/>
    <p:sldId id="314" r:id="rId13"/>
    <p:sldId id="322" r:id="rId14"/>
    <p:sldId id="315" r:id="rId15"/>
    <p:sldId id="316" r:id="rId16"/>
    <p:sldId id="317" r:id="rId17"/>
    <p:sldId id="318" r:id="rId18"/>
    <p:sldId id="319" r:id="rId19"/>
    <p:sldId id="324" r:id="rId20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271"/>
            <p14:sldId id="288"/>
          </p14:sldIdLst>
        </p14:section>
        <p14:section name="Tiết 1" id="{5306D87E-7522-4F86-AA24-B22D8455523B}">
          <p14:sldIdLst>
            <p14:sldId id="310"/>
            <p14:sldId id="325"/>
            <p14:sldId id="313"/>
            <p14:sldId id="300"/>
            <p14:sldId id="323"/>
            <p14:sldId id="314"/>
            <p14:sldId id="322"/>
            <p14:sldId id="315"/>
            <p14:sldId id="316"/>
            <p14:sldId id="317"/>
            <p14:sldId id="318"/>
            <p14:sldId id="319"/>
            <p14:sldId id="324"/>
          </p14:sldIdLst>
        </p14:section>
        <p14:section name="Tiết 2" id="{D26EF98B-2085-49F3-B273-FBF6FCCC601C}">
          <p14:sldIdLst/>
        </p14:section>
        <p14:section name="Tiết 3" id="{4D846693-4418-42A5-976A-89DDAFEED3E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2C4C"/>
    <a:srgbClr val="307C45"/>
    <a:srgbClr val="6EB147"/>
    <a:srgbClr val="5537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080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2025/4/5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076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14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0064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8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160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712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505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70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40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88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14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985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57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48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983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8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282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40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2025/4/5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2025/4/5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2025/4/5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2025/4/5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2025/4/5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2025/4/5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2025/4/5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5E35D-7E37-4B1A-8B7A-B9C5DD57CEE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31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image" Target="../media/image14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10" Type="http://schemas.openxmlformats.org/officeDocument/2006/relationships/image" Target="../media/image5.jpeg"/><Relationship Id="rId4" Type="http://schemas.openxmlformats.org/officeDocument/2006/relationships/tags" Target="../tags/tag14.xml"/><Relationship Id="rId9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18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Users\admin\Desktop\KH&#193;NH%20NG&#7884;C\M&#7847;m%20Ch&#7891;i%20L&#225;%20T&#7853;p%2057%20-%20M&#250;a%20Vui%20-%20Nh&#7841;c%20Thi&#7871;u%20Nhi%20Cho%20B&#233;%20-%20Vietnamese%20Songs%20For%20Kids%2000_00_12.60-00_01_06.avi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5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747EA-37D5-4118-A640-831FA285C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60" y="0"/>
            <a:ext cx="90175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0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 HÀNH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35275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533624" y="497148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47885" y="685194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lang="zh-CN" altLang="en-US" sz="32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050" name="Picture 2" descr="C:\Users\PC\Downloads\25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3" t="14787" r="6142" b="55768"/>
          <a:stretch/>
        </p:blipFill>
        <p:spPr bwMode="auto">
          <a:xfrm>
            <a:off x="1186543" y="1269969"/>
            <a:ext cx="7271657" cy="349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113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 DỤNG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41750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502246" y="595876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28810" y="884327"/>
            <a:ext cx="71119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sự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30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4286" y="2319783"/>
            <a:ext cx="82460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chia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vi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ứng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90604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1254007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53096" y="1249100"/>
            <a:ext cx="8878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endParaRPr lang="vi-VN" altLang="zh-CN" sz="36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88137" y="1864111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</a:t>
            </a: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2508704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</a:t>
            </a: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3122552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</a:t>
            </a: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Rủ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9149" y="218463"/>
            <a:ext cx="3133907" cy="940653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9149" y="3755039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</a:t>
            </a: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tâm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chia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9149" y="4339814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</a:t>
            </a: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4335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5" grpId="0"/>
      <p:bldP spid="6" grpId="0"/>
      <p:bldP spid="7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6267" y="1771614"/>
            <a:ext cx="8878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endParaRPr lang="vi-VN" altLang="zh-CN" sz="3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ShaLaLaSaxophone-VA_3d64x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57700" y="4824389"/>
            <a:ext cx="229303" cy="22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6031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653144" y="2821426"/>
            <a:ext cx="4180113" cy="21579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99776" y="1170799"/>
            <a:ext cx="7720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 THIỆN VỚI BẠN BÈ</a:t>
            </a:r>
            <a:endParaRPr lang="zh-CN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868270" y="164114"/>
            <a:ext cx="3109473" cy="830997"/>
            <a:chOff x="2855223" y="1663328"/>
            <a:chExt cx="4981973" cy="369332"/>
          </a:xfrm>
        </p:grpSpPr>
        <p:sp>
          <p:nvSpPr>
            <p:cNvPr id="7" name="圆角矩形 6"/>
            <p:cNvSpPr/>
            <p:nvPr/>
          </p:nvSpPr>
          <p:spPr>
            <a:xfrm>
              <a:off x="2855223" y="1677808"/>
              <a:ext cx="3178629" cy="345516"/>
            </a:xfrm>
            <a:prstGeom prst="roundRect">
              <a:avLst/>
            </a:prstGeom>
            <a:solidFill>
              <a:srgbClr val="6EB1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000274" y="1663328"/>
              <a:ext cx="4836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5</a:t>
              </a:r>
              <a:endParaRPr lang="zh-CN" altLang="en-US" sz="4800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35700" y="942204"/>
            <a:ext cx="3682043" cy="3653136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  <a:extLst>
              <a:ext uri="{FF2B5EF4-FFF2-40B4-BE49-F238E27FC236}">
                <a16:creationId xmlns:a16="http://schemas.microsoft.com/office/drawing/2014/main" id="{30B615F4-7A71-4DE2-97D2-676AB3FF2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46771" y="-608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969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ầm Chồi Lá Tập 57 - Múa Vui - Nhạc Thiếu Nhi Cho Bé - Vietnamese Songs For Kids 00_00_12.60-00_01_06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48971" y="544283"/>
            <a:ext cx="5740400" cy="43053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KHÁM PHÁ – KẾT NỐI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07839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370114" y="654111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35851" y="572138"/>
            <a:ext cx="80339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Chỉ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biểu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30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17179" y="225104"/>
            <a:ext cx="1997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27" name="Picture 3" descr="C:\Users\PC\Downloads\24 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t="20781" r="3082" b="13651"/>
          <a:stretch/>
        </p:blipFill>
        <p:spPr bwMode="auto">
          <a:xfrm>
            <a:off x="1308141" y="1068858"/>
            <a:ext cx="6823488" cy="373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93371" y="1654630"/>
            <a:ext cx="370115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707086" y="1654630"/>
            <a:ext cx="370115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93371" y="3603172"/>
            <a:ext cx="370115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85316" y="3587570"/>
            <a:ext cx="370115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miley Face 2"/>
          <p:cNvSpPr/>
          <p:nvPr/>
        </p:nvSpPr>
        <p:spPr>
          <a:xfrm>
            <a:off x="1447795" y="1654630"/>
            <a:ext cx="250375" cy="30008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/>
          <p:cNvSpPr/>
          <p:nvPr/>
        </p:nvSpPr>
        <p:spPr>
          <a:xfrm>
            <a:off x="7777841" y="1663158"/>
            <a:ext cx="244929" cy="30008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7766957" y="3580496"/>
            <a:ext cx="244927" cy="30008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079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" grpId="0" animBg="1"/>
      <p:bldP spid="10" grpId="0" animBg="1"/>
      <p:bldP spid="11" grpId="0" animBg="1"/>
      <p:bldP spid="12" grpId="0" animBg="1"/>
      <p:bldP spid="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66057" y="1673206"/>
            <a:ext cx="808808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endParaRPr lang="vi-VN" altLang="zh-CN" sz="32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678107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1254007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60235" y="1324863"/>
            <a:ext cx="91506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sự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0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1878861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-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2756" y="2594264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-542946" y="3289257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dịp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5836" y="3920623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-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sách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,…….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684585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PC\Downloads\hình ảnh\ảnh minh hoạ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742" y="0"/>
            <a:ext cx="4136572" cy="2394857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PC\Downloads\hình ảnh\img_201812051031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7" y="2508182"/>
            <a:ext cx="3846616" cy="2308169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:\Users\PC\Downloads\hình ảnh\unnam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685" y="2497296"/>
            <a:ext cx="3918857" cy="235732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40547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00C27DA-E208-437B-BF76-CF6E81518E3A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dcmitype/"/>
    <ds:schemaRef ds:uri="http://purl.org/dc/terms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2954521b-b4ab-4ce3-8aa8-8bfa99a4c36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339</TotalTime>
  <Words>186</Words>
  <Application>Microsoft Office PowerPoint</Application>
  <PresentationFormat>On-screen Show (16:9)</PresentationFormat>
  <Paragraphs>38</Paragraphs>
  <Slides>15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Arial-Rounded</vt:lpstr>
      <vt:lpstr>等线</vt:lpstr>
      <vt:lpstr>Arial</vt:lpstr>
      <vt:lpstr>Calibri</vt:lpstr>
      <vt:lpstr>Calibri Light</vt:lpstr>
      <vt:lpstr>第一PPT，www.1ppt.com​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PC</dc:creator>
  <cp:lastModifiedBy>Admin</cp:lastModifiedBy>
  <cp:revision>49</cp:revision>
  <dcterms:created xsi:type="dcterms:W3CDTF">2017-03-04T06:55:50Z</dcterms:created>
  <dcterms:modified xsi:type="dcterms:W3CDTF">2025-04-05T09:23:15Z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