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4" r:id="rId1"/>
    <p:sldMasterId id="2147483796" r:id="rId2"/>
  </p:sldMasterIdLst>
  <p:notesMasterIdLst>
    <p:notesMasterId r:id="rId17"/>
  </p:notesMasterIdLst>
  <p:sldIdLst>
    <p:sldId id="277" r:id="rId3"/>
    <p:sldId id="271" r:id="rId4"/>
    <p:sldId id="256" r:id="rId5"/>
    <p:sldId id="270" r:id="rId6"/>
    <p:sldId id="262" r:id="rId7"/>
    <p:sldId id="272" r:id="rId8"/>
    <p:sldId id="266" r:id="rId9"/>
    <p:sldId id="273" r:id="rId10"/>
    <p:sldId id="274" r:id="rId11"/>
    <p:sldId id="275" r:id="rId12"/>
    <p:sldId id="276" r:id="rId13"/>
    <p:sldId id="264" r:id="rId14"/>
    <p:sldId id="263" r:id="rId15"/>
    <p:sldId id="267" r:id="rId16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55" d="100"/>
          <a:sy n="55" d="100"/>
        </p:scale>
        <p:origin x="162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431B-5295-4448-8F7B-D3914DFC430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CDC10-CE85-4A62-AE0C-47842381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4DDE0784-116E-483E-825D-BDB81EB1D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EB81-E2CB-4136-8B9A-DFF1C9AB8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2B82E-0B04-42D1-B963-A5EED0319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1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8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6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4D0F-4515-4244-837A-5D2C6C63D2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2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4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74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173E-B303-49CD-B2B7-AB30FC3CE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19B24-D7EA-410E-856E-8D5A31D30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2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3F477-B6FC-4E21-8024-20A828DE5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5D8D-2472-4961-B996-9E4C15E6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BE0E5-7DA9-4D73-9153-00AF1D497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99D9-3248-42DB-AAFE-13E68D325F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EC0B-95D6-46F0-90C3-6CB1D4F6F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ute-pictures.blogspot.com/2010/05/beautifully-illustrated-vector-flower.html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816A9E4-A860-40DE-B82E-4A81862E1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9" descr="tieu hoc DTD moi">
            <a:extLst>
              <a:ext uri="{FF2B5EF4-FFF2-40B4-BE49-F238E27FC236}">
                <a16:creationId xmlns:a16="http://schemas.microsoft.com/office/drawing/2014/main" id="{E96417F3-A149-4B4A-BEAF-024F1A6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V.A%20&#8211;%20Ai%20Y&#234;u%20B&#225;c%20H&#7891;%20Ch&#237;%20Minh%20(Phong%20Nh&#227;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152400"/>
            <a:ext cx="901754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066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5999" cy="45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47850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0"/>
            <a:ext cx="60680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880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ave 8"/>
          <p:cNvSpPr/>
          <p:nvPr/>
        </p:nvSpPr>
        <p:spPr>
          <a:xfrm>
            <a:off x="1143000" y="13716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2163"/>
            <a:ext cx="838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0" y="76200"/>
            <a:ext cx="4038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15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F1978E-DBC5-40B3-AE06-DE00E939F40C}"/>
              </a:ext>
            </a:extLst>
          </p:cNvPr>
          <p:cNvSpPr/>
          <p:nvPr/>
        </p:nvSpPr>
        <p:spPr>
          <a:xfrm>
            <a:off x="-190500" y="990600"/>
            <a:ext cx="9525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HIỆN 5 ĐIỀU 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 HỒ DẠY</a:t>
            </a:r>
            <a:endParaRPr lang="vi-VN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3152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" name="Wave 6"/>
          <p:cNvSpPr/>
          <p:nvPr/>
        </p:nvSpPr>
        <p:spPr>
          <a:xfrm>
            <a:off x="838200" y="2209800"/>
            <a:ext cx="7543800" cy="2819400"/>
          </a:xfrm>
          <a:prstGeom prst="wave">
            <a:avLst>
              <a:gd name="adj1" fmla="val 12500"/>
              <a:gd name="adj2" fmla="val -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878">
            <a:off x="6319786" y="3453575"/>
            <a:ext cx="2362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.A – Ai Yêu Bác Hồ Chí Minh (Phong Nhã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770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5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9238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PHÁ- KẾT NỐI</a:t>
            </a:r>
          </a:p>
        </p:txBody>
      </p:sp>
    </p:spTree>
    <p:extLst>
      <p:ext uri="{BB962C8B-B14F-4D97-AF65-F5344CB8AC3E}">
        <p14:creationId xmlns:p14="http://schemas.microsoft.com/office/powerpoint/2010/main" val="14870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773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81200" y="121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90688"/>
            <a:ext cx="6477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030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399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357</TotalTime>
  <Words>116</Words>
  <Application>Microsoft Office PowerPoint</Application>
  <PresentationFormat>On-screen Show (4:3)</PresentationFormat>
  <Paragraphs>30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Gill Sans MT</vt:lpstr>
      <vt:lpstr>Calibri Light</vt:lpstr>
      <vt:lpstr>Arial</vt:lpstr>
      <vt:lpstr>Times New Roman</vt:lpstr>
      <vt:lpstr>Calibri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60</cp:revision>
  <dcterms:created xsi:type="dcterms:W3CDTF">2010-09-09T17:11:40Z</dcterms:created>
  <dcterms:modified xsi:type="dcterms:W3CDTF">2025-04-05T09:23:36Z</dcterms:modified>
</cp:coreProperties>
</file>