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1" r:id="rId3"/>
    <p:sldId id="257" r:id="rId4"/>
    <p:sldId id="274" r:id="rId5"/>
    <p:sldId id="277" r:id="rId6"/>
    <p:sldId id="272" r:id="rId7"/>
    <p:sldId id="279" r:id="rId8"/>
    <p:sldId id="282" r:id="rId9"/>
    <p:sldId id="259" r:id="rId10"/>
    <p:sldId id="275" r:id="rId11"/>
    <p:sldId id="281" r:id="rId12"/>
    <p:sldId id="261" r:id="rId13"/>
    <p:sldId id="262" r:id="rId14"/>
    <p:sldId id="263" r:id="rId15"/>
    <p:sldId id="276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91F7-75A3-488A-B0B4-1A316D4ADFB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34E60-7B15-438A-A4EA-A4F9091C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9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1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9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45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39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51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99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97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94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6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8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57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66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9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9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3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3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2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D984-337A-491A-865C-93F02CDE1FDE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BD984-337A-491A-865C-93F02CDE1FDE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5A3D-5177-43A5-A6EC-623A6E77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0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5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747EA-37D5-4118-A640-831FA285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3" y="0"/>
            <a:ext cx="12023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0089" y="367577"/>
            <a:ext cx="9158749" cy="6328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2477" y="1297858"/>
            <a:ext cx="7447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148" y="0"/>
            <a:ext cx="31718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387" y="713452"/>
            <a:ext cx="10245871" cy="261968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55406" y="4247535"/>
            <a:ext cx="5161936" cy="2050026"/>
          </a:xfrm>
          <a:prstGeom prst="cloudCallout">
            <a:avLst>
              <a:gd name="adj1" fmla="val 94069"/>
              <a:gd name="adj2" fmla="val -87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6470284" y="4458930"/>
            <a:ext cx="5161936" cy="2050026"/>
          </a:xfrm>
          <a:prstGeom prst="cloudCallout">
            <a:avLst>
              <a:gd name="adj1" fmla="val -46987"/>
              <a:gd name="adj2" fmla="val -1035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41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905" y="802865"/>
            <a:ext cx="10343727" cy="273674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032032" y="4837471"/>
            <a:ext cx="4439264" cy="1327354"/>
          </a:xfrm>
          <a:prstGeom prst="wedgeRoundRectCallout">
            <a:avLst>
              <a:gd name="adj1" fmla="val -76900"/>
              <a:gd name="adj2" fmla="val -13481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410" y="558747"/>
            <a:ext cx="10230792" cy="2862878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55406" y="4247535"/>
            <a:ext cx="5161936" cy="2050026"/>
          </a:xfrm>
          <a:prstGeom prst="cloudCallout">
            <a:avLst>
              <a:gd name="adj1" fmla="val 94069"/>
              <a:gd name="adj2" fmla="val -87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6470284" y="4458930"/>
            <a:ext cx="5161936" cy="2050026"/>
          </a:xfrm>
          <a:prstGeom prst="cloudCallout">
            <a:avLst>
              <a:gd name="adj1" fmla="val -46987"/>
              <a:gd name="adj2" fmla="val -1035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76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134" y="173600"/>
            <a:ext cx="9851667" cy="47081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7385" y="5132439"/>
            <a:ext cx="8716297" cy="160757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tabLst>
                <a:tab pos="339725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0328556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toon Drawing , Cute cartoon kids frame, children transparent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50">
                        <a14:foregroundMark x1="38250" y1="71556" x2="38250" y2="71556"/>
                        <a14:foregroundMark x1="14625" y1="40966" x2="14625" y2="40966"/>
                        <a14:foregroundMark x1="11750" y1="96780" x2="11750" y2="96780"/>
                        <a14:foregroundMark x1="10500" y1="86225" x2="10500" y2="86225"/>
                        <a14:foregroundMark x1="78625" y1="47406" x2="78625" y2="47406"/>
                        <a14:foregroundMark x1="78500" y1="48479" x2="37875" y2="71020"/>
                        <a14:foregroundMark x1="37500" y1="71556" x2="14000" y2="40250"/>
                        <a14:foregroundMark x1="14375" y1="40429" x2="78625" y2="47048"/>
                        <a14:foregroundMark x1="46875" y1="44365" x2="38375" y2="70304"/>
                        <a14:foregroundMark x1="38250" y1="71735" x2="11875" y2="95886"/>
                        <a14:foregroundMark x1="10875" y1="85331" x2="11500" y2="95886"/>
                        <a14:foregroundMark x1="12250" y1="91413" x2="12250" y2="91413"/>
                        <a14:foregroundMark x1="14000" y1="42039" x2="10500" y2="89267"/>
                        <a14:foregroundMark x1="24875" y1="56172" x2="12250" y2="89982"/>
                        <a14:foregroundMark x1="96250" y1="96422" x2="96250" y2="96422"/>
                        <a14:foregroundMark x1="79000" y1="47585" x2="96500" y2="95886"/>
                        <a14:foregroundMark x1="32750" y1="94454" x2="32750" y2="94454"/>
                        <a14:foregroundMark x1="12875" y1="96422" x2="33125" y2="94275"/>
                        <a14:foregroundMark x1="33000" y1="93560" x2="88000" y2="72272"/>
                        <a14:foregroundMark x1="60250" y1="83184" x2="96125" y2="95886"/>
                        <a14:foregroundMark x1="95125" y1="44544" x2="95125" y2="44544"/>
                        <a14:foregroundMark x1="35375" y1="95528" x2="35375" y2="95528"/>
                        <a14:foregroundMark x1="33125" y1="93918" x2="35875" y2="94812"/>
                        <a14:foregroundMark x1="34750" y1="94812" x2="35500" y2="95349"/>
                        <a14:foregroundMark x1="35500" y1="95886" x2="81750" y2="99463"/>
                        <a14:foregroundMark x1="87750" y1="72630" x2="95500" y2="43292"/>
                        <a14:foregroundMark x1="96250" y1="96780" x2="97500" y2="53488"/>
                        <a14:foregroundMark x1="58875" y1="97317" x2="59375" y2="93023"/>
                        <a14:foregroundMark x1="98375" y1="50447" x2="98375" y2="50447"/>
                        <a14:foregroundMark x1="17500" y1="98927" x2="17500" y2="98927"/>
                        <a14:foregroundMark x1="12250" y1="96959" x2="16875" y2="98927"/>
                        <a14:foregroundMark x1="12125" y1="97496" x2="14250" y2="97496"/>
                        <a14:foregroundMark x1="14375" y1="98927" x2="17500" y2="99463"/>
                        <a14:backgroundMark x1="42875" y1="98390" x2="42875" y2="98390"/>
                        <a14:backgroundMark x1="54625" y1="98927" x2="54625" y2="98927"/>
                        <a14:backgroundMark x1="42875" y1="98390" x2="55250" y2="99106"/>
                        <a14:backgroundMark x1="54625" y1="98569" x2="70375" y2="99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7304" y="0"/>
            <a:ext cx="11495650" cy="668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0572" y="3365547"/>
            <a:ext cx="7433573" cy="255454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Sắm</a:t>
            </a:r>
            <a:r>
              <a:rPr lang="en-US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8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vai</a:t>
            </a:r>
            <a:endParaRPr lang="en-US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8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Xử</a:t>
            </a: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80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lí </a:t>
            </a:r>
            <a:r>
              <a:rPr lang="en-US" sz="8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tình</a:t>
            </a: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8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huống</a:t>
            </a: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</a:t>
            </a:r>
            <a:endParaRPr lang="en-US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438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396" y="248351"/>
            <a:ext cx="8527948" cy="1904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6699" y="1708505"/>
            <a:ext cx="6506387" cy="1215667"/>
          </a:xfrm>
          <a:prstGeom prst="rect">
            <a:avLst/>
          </a:prstGeom>
        </p:spPr>
      </p:pic>
      <p:pic>
        <p:nvPicPr>
          <p:cNvPr id="4098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51" y="2924172"/>
            <a:ext cx="6533536" cy="37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7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ittle boy holding blank board - Download Free Vectors, Clipar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80" y="359046"/>
            <a:ext cx="8109960" cy="58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9095" y="3308122"/>
            <a:ext cx="247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587" y="1091688"/>
            <a:ext cx="4555625" cy="5528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79426" y="2038676"/>
            <a:ext cx="3169674" cy="468658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235678" y="463804"/>
            <a:ext cx="4026309" cy="2323641"/>
          </a:xfrm>
          <a:prstGeom prst="cloudCallout">
            <a:avLst>
              <a:gd name="adj1" fmla="val 46291"/>
              <a:gd name="adj2" fmla="val 853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45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01148" y="868617"/>
            <a:ext cx="63713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539316" y="146406"/>
            <a:ext cx="0" cy="6578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72" y="1027435"/>
            <a:ext cx="2384905" cy="1811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5973" y="1027435"/>
            <a:ext cx="2357596" cy="18023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1" y="2913720"/>
            <a:ext cx="2403110" cy="18751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06478" y="2909869"/>
            <a:ext cx="2312083" cy="18387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24" y="4828785"/>
            <a:ext cx="2375802" cy="1847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85973" y="4828785"/>
            <a:ext cx="2348494" cy="179323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840361" y="146406"/>
            <a:ext cx="2551471" cy="60576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930149" y="160923"/>
            <a:ext cx="2551471" cy="605762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8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47213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47565 -4.0740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47695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56419 0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56549 -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56458 -2.22222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0" y="0"/>
            <a:ext cx="10733447" cy="6730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0618" y="3365420"/>
            <a:ext cx="60320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lding Sign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64" y="0"/>
            <a:ext cx="1100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ột số trò chơi dân gian cho trẻ mầm n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69" y="0"/>
            <a:ext cx="3726939" cy="199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ác trò chơi dân gian cho trẻ - Tìm với Google | Trò chơi, Thời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97" y="1954161"/>
            <a:ext cx="3852099" cy="23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iải thi đấu cờ vua cấp trường - khối Tiểu họ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17" y="4691216"/>
            <a:ext cx="3683117" cy="21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992"/>
            <a:ext cx="4705350" cy="809625"/>
          </a:xfrm>
          <a:prstGeom prst="rect">
            <a:avLst/>
          </a:prstGeom>
        </p:spPr>
      </p:pic>
      <p:pic>
        <p:nvPicPr>
          <p:cNvPr id="1026" name="Picture 2" descr="Khoảnh khắc đáng nhớ ngày khai giảng - Báo Bình Dương Onl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37" y="5024129"/>
            <a:ext cx="3646452" cy="18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0" y="625189"/>
            <a:ext cx="3613355" cy="84942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62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992"/>
            <a:ext cx="4247535" cy="7308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01170" y="579524"/>
            <a:ext cx="2136557" cy="2462979"/>
            <a:chOff x="2042806" y="412954"/>
            <a:chExt cx="2136557" cy="2462979"/>
          </a:xfrm>
        </p:grpSpPr>
        <p:sp>
          <p:nvSpPr>
            <p:cNvPr id="3" name="Rounded Rectangle 2"/>
            <p:cNvSpPr/>
            <p:nvPr/>
          </p:nvSpPr>
          <p:spPr>
            <a:xfrm>
              <a:off x="2042806" y="412954"/>
              <a:ext cx="2136557" cy="24629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Bài 17: Phòng tránh ngã khi ở trường | Tự nhiên và Xã hội lớp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0668" y="547445"/>
              <a:ext cx="2029444" cy="2193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230410" y="3617916"/>
            <a:ext cx="5262315" cy="2568008"/>
            <a:chOff x="2451090" y="294971"/>
            <a:chExt cx="5262315" cy="2568008"/>
          </a:xfrm>
        </p:grpSpPr>
        <p:sp>
          <p:nvSpPr>
            <p:cNvPr id="9" name="Rounded Rectangle 8"/>
            <p:cNvSpPr/>
            <p:nvPr/>
          </p:nvSpPr>
          <p:spPr>
            <a:xfrm>
              <a:off x="2451090" y="294971"/>
              <a:ext cx="5262315" cy="2568008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Làm gì để ngừa trẻ bị tai nạn ngã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15" y="376953"/>
              <a:ext cx="4876800" cy="2486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418501" y="579524"/>
            <a:ext cx="3074224" cy="2462979"/>
            <a:chOff x="4607342" y="569564"/>
            <a:chExt cx="3074224" cy="2462979"/>
          </a:xfrm>
        </p:grpSpPr>
        <p:sp>
          <p:nvSpPr>
            <p:cNvPr id="11" name="Rounded Rectangle 10"/>
            <p:cNvSpPr/>
            <p:nvPr/>
          </p:nvSpPr>
          <p:spPr>
            <a:xfrm>
              <a:off x="4607342" y="569564"/>
              <a:ext cx="3074224" cy="24629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4" name="Picture 6" descr="8 Biện pháp phòng chống tai nạn thương tích cho trẻ mầm n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642" y="698224"/>
              <a:ext cx="2604895" cy="2043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8973499" y="191724"/>
            <a:ext cx="2618729" cy="2850779"/>
            <a:chOff x="8324572" y="191724"/>
            <a:chExt cx="2618729" cy="2850779"/>
          </a:xfrm>
        </p:grpSpPr>
        <p:sp>
          <p:nvSpPr>
            <p:cNvPr id="12" name="Rounded Rectangle 11"/>
            <p:cNvSpPr/>
            <p:nvPr/>
          </p:nvSpPr>
          <p:spPr>
            <a:xfrm>
              <a:off x="8324572" y="191724"/>
              <a:ext cx="2618729" cy="285077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54373" y="386450"/>
              <a:ext cx="2359126" cy="246132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981765" y="3167072"/>
            <a:ext cx="2460404" cy="3469697"/>
            <a:chOff x="8332838" y="3167072"/>
            <a:chExt cx="2460404" cy="3469697"/>
          </a:xfrm>
        </p:grpSpPr>
        <p:sp>
          <p:nvSpPr>
            <p:cNvPr id="13" name="Rounded Rectangle 12"/>
            <p:cNvSpPr/>
            <p:nvPr/>
          </p:nvSpPr>
          <p:spPr>
            <a:xfrm>
              <a:off x="8332838" y="3167072"/>
              <a:ext cx="2460404" cy="3469697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8" name="Picture 10" descr="Trèo cây giúp trẻ thông minh hơ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0202" y="3263635"/>
              <a:ext cx="2205555" cy="322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6" descr="Download Free png File - Deletion Icon - Svg - Red Circle White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6" b="90000" l="239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014" y="2207752"/>
            <a:ext cx="2100506" cy="21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42178" y="4045303"/>
            <a:ext cx="2743712" cy="93956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ittle boy holding blank board - Download Free Vectors, Clipar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80" y="359046"/>
            <a:ext cx="8109960" cy="58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9095" y="3308122"/>
            <a:ext cx="247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668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147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2020-08-20T09:43:39Z</dcterms:created>
  <dcterms:modified xsi:type="dcterms:W3CDTF">2025-04-05T09:25:00Z</dcterms:modified>
</cp:coreProperties>
</file>