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3" r:id="rId5"/>
  </p:sldMasterIdLst>
  <p:notesMasterIdLst>
    <p:notesMasterId r:id="rId23"/>
  </p:notesMasterIdLst>
  <p:sldIdLst>
    <p:sldId id="271" r:id="rId6"/>
    <p:sldId id="288" r:id="rId7"/>
    <p:sldId id="290" r:id="rId8"/>
    <p:sldId id="310" r:id="rId9"/>
    <p:sldId id="325" r:id="rId10"/>
    <p:sldId id="313" r:id="rId11"/>
    <p:sldId id="300" r:id="rId12"/>
    <p:sldId id="321" r:id="rId13"/>
    <p:sldId id="322" r:id="rId14"/>
    <p:sldId id="320" r:id="rId15"/>
    <p:sldId id="323" r:id="rId16"/>
    <p:sldId id="314" r:id="rId17"/>
    <p:sldId id="315" r:id="rId18"/>
    <p:sldId id="316" r:id="rId19"/>
    <p:sldId id="317" r:id="rId20"/>
    <p:sldId id="318" r:id="rId21"/>
    <p:sldId id="319" r:id="rId22"/>
  </p:sldIdLst>
  <p:sldSz cx="9144000" cy="5143500" type="screen16x9"/>
  <p:notesSz cx="6858000" cy="9144000"/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58DDB260-AEE1-4CD9-9A9B-3E5750AEBFD3}">
          <p14:sldIdLst>
            <p14:sldId id="271"/>
            <p14:sldId id="288"/>
          </p14:sldIdLst>
        </p14:section>
        <p14:section name="Tiết 1" id="{5306D87E-7522-4F86-AA24-B22D8455523B}">
          <p14:sldIdLst>
            <p14:sldId id="290"/>
            <p14:sldId id="310"/>
            <p14:sldId id="325"/>
            <p14:sldId id="313"/>
            <p14:sldId id="300"/>
            <p14:sldId id="321"/>
            <p14:sldId id="322"/>
            <p14:sldId id="320"/>
            <p14:sldId id="323"/>
            <p14:sldId id="314"/>
            <p14:sldId id="315"/>
            <p14:sldId id="316"/>
            <p14:sldId id="317"/>
            <p14:sldId id="318"/>
            <p14:sldId id="319"/>
          </p14:sldIdLst>
        </p14:section>
        <p14:section name="Tiết 2" id="{D26EF98B-2085-49F3-B273-FBF6FCCC601C}">
          <p14:sldIdLst/>
        </p14:section>
        <p14:section name="Tiết 3" id="{4D846693-4418-42A5-976A-89DDAFEED3E5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C45"/>
    <a:srgbClr val="6EB147"/>
    <a:srgbClr val="55375F"/>
    <a:srgbClr val="442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 snapToGrid="0">
      <p:cViewPr varScale="1">
        <p:scale>
          <a:sx n="73" d="100"/>
          <a:sy n="73" d="100"/>
        </p:scale>
        <p:origin x="1080" y="4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E8BE76-29C8-41AB-8544-889D89FA4F96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3AD677-048F-409F-AACD-0A0B5EF61C8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2366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11991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2076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17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00643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3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723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7895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2754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9936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122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</a:defRPr>
            </a:lvl9pPr>
          </a:lstStyle>
          <a:p>
            <a:fld id="{8E734D7E-DDC1-43BA-BA84-4A1CFE3D3418}" type="slidenum">
              <a:rPr lang="zh-CN" altLang="en-US" sz="1200">
                <a:latin typeface="Calibri" panose="020F0502020204030204" pitchFamily="34" charset="0"/>
                <a:ea typeface="宋体" panose="02010600030101010101" pitchFamily="2" charset="-122"/>
              </a:rPr>
              <a:pPr/>
              <a:t>12</a:t>
            </a:fld>
            <a:endParaRPr lang="zh-CN" altLang="en-US" sz="120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16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927125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84712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77E8F4-36F5-42F3-8BF8-DD642CEEF780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505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3746729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9827731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68846656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组合 33">
            <a:extLst>
              <a:ext uri="{FF2B5EF4-FFF2-40B4-BE49-F238E27FC236}">
                <a16:creationId xmlns:a16="http://schemas.microsoft.com/office/drawing/2014/main" id="{1F833EC4-E2F9-4549-A464-40B7E5EEA6FD}"/>
              </a:ext>
            </a:extLst>
          </p:cNvPr>
          <p:cNvGrpSpPr/>
          <p:nvPr userDrawn="1"/>
        </p:nvGrpSpPr>
        <p:grpSpPr>
          <a:xfrm>
            <a:off x="0" y="0"/>
            <a:ext cx="9234014" cy="5145088"/>
            <a:chOff x="0" y="0"/>
            <a:chExt cx="12309881" cy="6858000"/>
          </a:xfrm>
        </p:grpSpPr>
        <p:pic>
          <p:nvPicPr>
            <p:cNvPr id="35" name="图片 34">
              <a:extLst>
                <a:ext uri="{FF2B5EF4-FFF2-40B4-BE49-F238E27FC236}">
                  <a16:creationId xmlns:a16="http://schemas.microsoft.com/office/drawing/2014/main" id="{C990D388-9074-4BA5-80A8-22320140908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5400000">
              <a:off x="2667000" y="-2667000"/>
              <a:ext cx="6858000" cy="12192000"/>
            </a:xfrm>
            <a:prstGeom prst="rect">
              <a:avLst/>
            </a:prstGeom>
          </p:spPr>
        </p:pic>
        <p:sp>
          <p:nvSpPr>
            <p:cNvPr id="36" name="矩形: 圆角 3">
              <a:extLst>
                <a:ext uri="{FF2B5EF4-FFF2-40B4-BE49-F238E27FC236}">
                  <a16:creationId xmlns:a16="http://schemas.microsoft.com/office/drawing/2014/main" id="{63E2F4B5-8CE5-4856-AD7D-53EABD075E69}"/>
                </a:ext>
              </a:extLst>
            </p:cNvPr>
            <p:cNvSpPr/>
            <p:nvPr/>
          </p:nvSpPr>
          <p:spPr>
            <a:xfrm>
              <a:off x="429986" y="664016"/>
              <a:ext cx="11332027" cy="5758800"/>
            </a:xfrm>
            <a:prstGeom prst="roundRect">
              <a:avLst/>
            </a:prstGeom>
            <a:noFill/>
            <a:ln w="34925" cap="rnd" cmpd="sng" algn="ctr">
              <a:solidFill>
                <a:srgbClr val="139F4E"/>
              </a:solidFill>
              <a:prstDash val="dash"/>
              <a:round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342946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pic>
          <p:nvPicPr>
            <p:cNvPr id="37" name="图片 36">
              <a:extLst>
                <a:ext uri="{FF2B5EF4-FFF2-40B4-BE49-F238E27FC236}">
                  <a16:creationId xmlns:a16="http://schemas.microsoft.com/office/drawing/2014/main" id="{C5ADCA99-DAF4-4291-84A9-6E7BE64800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904514" y="5528668"/>
              <a:ext cx="3405367" cy="1329332"/>
            </a:xfrm>
            <a:prstGeom prst="rect">
              <a:avLst/>
            </a:prstGeom>
          </p:spPr>
        </p:pic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90FD8696-508A-46C2-B9A5-C8837437E346}"/>
                </a:ext>
              </a:extLst>
            </p:cNvPr>
            <p:cNvGrpSpPr/>
            <p:nvPr/>
          </p:nvGrpSpPr>
          <p:grpSpPr>
            <a:xfrm rot="5400000">
              <a:off x="5709961" y="-1054214"/>
              <a:ext cx="772078" cy="3224189"/>
              <a:chOff x="246324" y="651074"/>
              <a:chExt cx="969786" cy="5555849"/>
            </a:xfrm>
          </p:grpSpPr>
          <p:sp>
            <p:nvSpPr>
              <p:cNvPr id="41" name="矩形: 圆角 8">
                <a:extLst>
                  <a:ext uri="{FF2B5EF4-FFF2-40B4-BE49-F238E27FC236}">
                    <a16:creationId xmlns:a16="http://schemas.microsoft.com/office/drawing/2014/main" id="{AF493636-B449-46E7-9C1C-83C3DD1DFC60}"/>
                  </a:ext>
                </a:extLst>
              </p:cNvPr>
              <p:cNvSpPr/>
              <p:nvPr/>
            </p:nvSpPr>
            <p:spPr>
              <a:xfrm rot="5400000" flipH="1" flipV="1">
                <a:off x="-1913394" y="3077419"/>
                <a:ext cx="5555849" cy="703159"/>
              </a:xfrm>
              <a:prstGeom prst="roundRect">
                <a:avLst>
                  <a:gd name="adj" fmla="val 15140"/>
                </a:avLst>
              </a:prstGeom>
              <a:solidFill>
                <a:srgbClr val="47984B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</a:endParaRPr>
              </a:p>
            </p:txBody>
          </p:sp>
          <p:sp>
            <p:nvSpPr>
              <p:cNvPr id="42" name="矩形: 圆角 9">
                <a:extLst>
                  <a:ext uri="{FF2B5EF4-FFF2-40B4-BE49-F238E27FC236}">
                    <a16:creationId xmlns:a16="http://schemas.microsoft.com/office/drawing/2014/main" id="{D090BB28-5099-4CBB-82A1-4C7600071AA6}"/>
                  </a:ext>
                </a:extLst>
              </p:cNvPr>
              <p:cNvSpPr/>
              <p:nvPr/>
            </p:nvSpPr>
            <p:spPr>
              <a:xfrm rot="5400000" flipH="1" flipV="1">
                <a:off x="369398" y="5318468"/>
                <a:ext cx="287107" cy="533255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  <p:sp>
            <p:nvSpPr>
              <p:cNvPr id="43" name="矩形: 圆角 10">
                <a:extLst>
                  <a:ext uri="{FF2B5EF4-FFF2-40B4-BE49-F238E27FC236}">
                    <a16:creationId xmlns:a16="http://schemas.microsoft.com/office/drawing/2014/main" id="{9B26AE79-14A4-4595-B87C-340D6E201629}"/>
                  </a:ext>
                </a:extLst>
              </p:cNvPr>
              <p:cNvSpPr/>
              <p:nvPr/>
            </p:nvSpPr>
            <p:spPr>
              <a:xfrm rot="5400000" flipH="1" flipV="1">
                <a:off x="379009" y="1090739"/>
                <a:ext cx="287107" cy="533254"/>
              </a:xfrm>
              <a:prstGeom prst="roundRect">
                <a:avLst>
                  <a:gd name="adj" fmla="val 50000"/>
                </a:avLst>
              </a:prstGeom>
              <a:solidFill>
                <a:srgbClr val="59D36A"/>
              </a:solidFill>
              <a:ln w="7620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342946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p:grpSp>
        <p:pic>
          <p:nvPicPr>
            <p:cNvPr id="39" name="图片 38">
              <a:extLst>
                <a:ext uri="{FF2B5EF4-FFF2-40B4-BE49-F238E27FC236}">
                  <a16:creationId xmlns:a16="http://schemas.microsoft.com/office/drawing/2014/main" id="{E3B6CFF1-6C5F-4973-8039-0FDC3B0DAAC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81524" y="609676"/>
              <a:ext cx="837659" cy="527951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E168D529-666E-4291-9C8B-749359008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3800" y="185838"/>
              <a:ext cx="837659" cy="5279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4643704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42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1487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972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7117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39666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2186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71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103537"/>
      </p:ext>
    </p:extLst>
  </p:cSld>
  <p:clrMapOvr>
    <a:masterClrMapping/>
  </p:clrMapOvr>
  <p:transition spd="slow" advClick="0" advTm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510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646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4823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1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79085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5159219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6917342" y="4252168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pPr defTabSz="914400"/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pPr defTabSz="914400"/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92275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9057927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42892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6863871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0138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A37975-6AF7-4301-9DC5-87C074AA59D1}" type="datetimeFigureOut">
              <a:rPr lang="zh-CN" altLang="en-US" smtClean="0"/>
              <a:pPr/>
              <a:t>2025/4/5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987A4-0198-42B4-AAAE-EDBADA4485A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185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5E35D-7E37-4B1A-8B7A-B9C5DD57CEE1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6CE56-0EF4-4763-8D9B-A53FFBB2E0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4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0.xml"/><Relationship Id="rId7" Type="http://schemas.openxmlformats.org/officeDocument/2006/relationships/notesSlide" Target="../notesSlides/notesSlide6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12.xml"/><Relationship Id="rId4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9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5.jpeg"/><Relationship Id="rId4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C:\Users\admin\Desktop\y2mate.com%20-%20Em%20&#417;i%20hay%20k&#7875;_gBckaNVNbYE_720p.mp4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9.jpeg"/><Relationship Id="rId4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jpe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0747EA-37D5-4118-A640-831FA285C2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60" y="0"/>
            <a:ext cx="901754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04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A9B43B2D-577A-4FE3-9437-698B16BB88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F9D409A6-95FD-4D94-AD08-F5EFAB166FBB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056321" y="1692617"/>
            <a:ext cx="76304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b)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Lựa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chọn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8" name="文本框 3">
            <a:extLst>
              <a:ext uri="{FF2B5EF4-FFF2-40B4-BE49-F238E27FC236}">
                <a16:creationId xmlns:a16="http://schemas.microsoft.com/office/drawing/2014/main" id="{E50E6126-8F5F-4821-AF91-3EB12E6D4163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9" name="文本框 6">
            <a:extLst>
              <a:ext uri="{FF2B5EF4-FFF2-40B4-BE49-F238E27FC236}">
                <a16:creationId xmlns:a16="http://schemas.microsoft.com/office/drawing/2014/main" id="{A712D5CF-E28B-4434-8869-9D2FA5C337BC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414131" y="597850"/>
            <a:ext cx="72726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endParaRPr lang="zh-CN" altLang="en-US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090888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9">
            <a:extLst>
              <a:ext uri="{FF2B5EF4-FFF2-40B4-BE49-F238E27FC236}">
                <a16:creationId xmlns:a16="http://schemas.microsoft.com/office/drawing/2014/main" id="{8772EA34-0459-43B9-A603-8753DB214D1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71BBA-7887-43C8-B4C7-CAC233F097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11079" r="26755" b="65990"/>
          <a:stretch/>
        </p:blipFill>
        <p:spPr>
          <a:xfrm>
            <a:off x="463826" y="1361248"/>
            <a:ext cx="2451652" cy="31975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CB266E-6522-4A55-8B8E-DB39F3C49D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26" t="32722" r="50000" b="44090"/>
          <a:stretch/>
        </p:blipFill>
        <p:spPr>
          <a:xfrm>
            <a:off x="3207026" y="1361248"/>
            <a:ext cx="2835965" cy="3078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91C01A9-A3D6-4966-A395-E8E2716C123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32" t="32979" r="9683" b="44606"/>
          <a:stretch/>
        </p:blipFill>
        <p:spPr>
          <a:xfrm>
            <a:off x="6334539" y="1550504"/>
            <a:ext cx="2345635" cy="2703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109798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23598" y="1509921"/>
            <a:ext cx="845488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vi-VN" altLang="zh-CN" sz="36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" name="文本框 6">
            <a:extLst>
              <a:ext uri="{FF2B5EF4-FFF2-40B4-BE49-F238E27FC236}">
                <a16:creationId xmlns:a16="http://schemas.microsoft.com/office/drawing/2014/main" id="{961183D3-A832-45F9-BB32-83B05ECF1663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03338" y="2195821"/>
            <a:ext cx="89393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Yêu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cầu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dừng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lại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5" name="文本框 6">
            <a:extLst>
              <a:ext uri="{FF2B5EF4-FFF2-40B4-BE49-F238E27FC236}">
                <a16:creationId xmlns:a16="http://schemas.microsoft.com/office/drawing/2014/main" id="{3556C26F-C632-4FB8-AF0B-2972EAEA8C96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03339" y="2858684"/>
            <a:ext cx="88454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Mách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thầy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cô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lớn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có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trách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nhiệm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6" name="文本框 6">
            <a:extLst>
              <a:ext uri="{FF2B5EF4-FFF2-40B4-BE49-F238E27FC236}">
                <a16:creationId xmlns:a16="http://schemas.microsoft.com/office/drawing/2014/main" id="{2D6B8757-AE21-4BBA-9D72-4799F69A802E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2103" y="3598568"/>
            <a:ext cx="9011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Kêu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to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để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mọi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đến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579339D-E4B6-4ECE-B633-8D2FB3EA9341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6117" y="4308638"/>
            <a:ext cx="9011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4</a:t>
            </a:r>
            <a:r>
              <a:rPr lang="vi-VN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/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Gọi</a:t>
            </a:r>
            <a:r>
              <a:rPr lang="en-US" altLang="zh-CN" sz="32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911.</a:t>
            </a:r>
            <a:endParaRPr lang="vi-VN" altLang="zh-CN" sz="32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8684585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4" grpId="0"/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THỰC HÀNH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073527571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26" t="58508" r="81513" b="35311"/>
          <a:stretch/>
        </p:blipFill>
        <p:spPr>
          <a:xfrm>
            <a:off x="533624" y="497148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111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E5071F3-7B05-429A-A5A8-D9A283E09E5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1034568" y="1381686"/>
            <a:ext cx="32135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1: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F4D384-409C-48C9-84AD-AE0248F3BEB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9" t="62355" r="44015" b="7396"/>
          <a:stretch/>
        </p:blipFill>
        <p:spPr>
          <a:xfrm>
            <a:off x="533625" y="2078178"/>
            <a:ext cx="3451522" cy="256817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D677516-1C11-40D7-9EDE-AF6F1C6BE701}"/>
              </a:ext>
            </a:extLst>
          </p:cNvPr>
          <p:cNvSpPr/>
          <p:nvPr/>
        </p:nvSpPr>
        <p:spPr>
          <a:xfrm>
            <a:off x="2838734" y="2825087"/>
            <a:ext cx="1146413" cy="16332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439C8D-38CD-4CEE-A264-BDC4C780B48D}"/>
              </a:ext>
            </a:extLst>
          </p:cNvPr>
          <p:cNvSpPr/>
          <p:nvPr/>
        </p:nvSpPr>
        <p:spPr>
          <a:xfrm>
            <a:off x="2607170" y="2713370"/>
            <a:ext cx="1487158" cy="19329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文本框 6">
            <a:extLst>
              <a:ext uri="{FF2B5EF4-FFF2-40B4-BE49-F238E27FC236}">
                <a16:creationId xmlns:a16="http://schemas.microsoft.com/office/drawing/2014/main" id="{94402A65-155A-4CEA-A2CE-ED227AFC508A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08593" y="1381686"/>
            <a:ext cx="307340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Tình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huống</a:t>
            </a:r>
            <a:r>
              <a:rPr lang="en-US" altLang="zh-CN" sz="32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2:</a:t>
            </a:r>
            <a:endParaRPr lang="zh-CN" altLang="en-US" sz="32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FE31AC-EE88-4FDF-831E-EF6D4719BE3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76" t="72193" r="14464" b="7493"/>
          <a:stretch/>
        </p:blipFill>
        <p:spPr>
          <a:xfrm>
            <a:off x="5049674" y="2078178"/>
            <a:ext cx="3510210" cy="25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113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VẬN DỤNG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8417508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5" t="6822" r="81449" b="85973"/>
          <a:stretch/>
        </p:blipFill>
        <p:spPr>
          <a:xfrm>
            <a:off x="439720" y="454360"/>
            <a:ext cx="1168743" cy="1143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447885" y="685194"/>
            <a:ext cx="7313207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Thực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phù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hợp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trong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cuộc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sống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686699" y="223529"/>
            <a:ext cx="17860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3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4906048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1254007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66775" y="2057536"/>
            <a:ext cx="794385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ép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buộc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em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hãy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nói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không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tìm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kiếm</a:t>
            </a:r>
            <a:r>
              <a:rPr lang="vi-VN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sự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giúp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đỡ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từ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người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tin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cậy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.</a:t>
            </a:r>
            <a:endParaRPr lang="vi-VN" altLang="zh-CN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9384FD50-2BA6-45DE-B4C5-FCA56569D0F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99149" y="218463"/>
            <a:ext cx="3148875" cy="940653"/>
          </a:xfrm>
          <a:prstGeom prst="doubleWave">
            <a:avLst/>
          </a:prstGeom>
          <a:ln/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vi-VN" altLang="zh-CN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TỔNG KẾT</a:t>
            </a:r>
          </a:p>
        </p:txBody>
      </p:sp>
    </p:spTree>
    <p:extLst>
      <p:ext uri="{BB962C8B-B14F-4D97-AF65-F5344CB8AC3E}">
        <p14:creationId xmlns:p14="http://schemas.microsoft.com/office/powerpoint/2010/main" val="36943356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7" t="33863" r="20308"/>
          <a:stretch/>
        </p:blipFill>
        <p:spPr>
          <a:xfrm>
            <a:off x="653144" y="2821426"/>
            <a:ext cx="4180113" cy="215796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947903" y="1022909"/>
            <a:ext cx="8362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PHÒNG TRÁNH BỊ BẮT NẠT</a:t>
            </a:r>
            <a:endParaRPr lang="zh-CN" alt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3868270" y="164114"/>
            <a:ext cx="2018821" cy="830997"/>
            <a:chOff x="2855223" y="1663328"/>
            <a:chExt cx="3726451" cy="369332"/>
          </a:xfrm>
        </p:grpSpPr>
        <p:sp>
          <p:nvSpPr>
            <p:cNvPr id="7" name="圆角矩形 6"/>
            <p:cNvSpPr/>
            <p:nvPr/>
          </p:nvSpPr>
          <p:spPr>
            <a:xfrm>
              <a:off x="2855223" y="1677808"/>
              <a:ext cx="3178629" cy="345516"/>
            </a:xfrm>
            <a:prstGeom prst="roundRect">
              <a:avLst/>
            </a:prstGeom>
            <a:solidFill>
              <a:srgbClr val="6EB14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3000274" y="1663328"/>
              <a:ext cx="3581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>
                  <a:solidFill>
                    <a:schemeClr val="bg1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 9</a:t>
              </a:r>
              <a:endParaRPr lang="zh-CN" altLang="en-US" sz="4800" dirty="0">
                <a:solidFill>
                  <a:schemeClr val="bg1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263866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71" b="19753"/>
          <a:stretch/>
        </p:blipFill>
        <p:spPr>
          <a:xfrm>
            <a:off x="1354" y="-14487"/>
            <a:ext cx="9141291" cy="2565400"/>
          </a:xfrm>
          <a:prstGeom prst="rect">
            <a:avLst/>
          </a:prstGeom>
        </p:spPr>
      </p:pic>
      <p:sp>
        <p:nvSpPr>
          <p:cNvPr id="25" name="文本框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45134" y="2851336"/>
            <a:ext cx="5053729" cy="1677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103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TIẾT 1</a:t>
            </a:r>
            <a:endParaRPr lang="zh-CN" altLang="en-US" sz="103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7143387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35700" y="942204"/>
            <a:ext cx="3682043" cy="3653136"/>
            <a:chOff x="2635700" y="942204"/>
            <a:chExt cx="3682043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5359" y="942204"/>
              <a:ext cx="2042384" cy="2739429"/>
              <a:chOff x="4325816" y="1628800"/>
              <a:chExt cx="2497009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327895" y="1752910"/>
                <a:ext cx="506830" cy="51098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785115"/>
              <a:chOff x="2321176" y="1630868"/>
              <a:chExt cx="2254962" cy="3405068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703908" y="4527029"/>
                <a:ext cx="506829" cy="510986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248246" y="1531038"/>
              <a:ext cx="2490794" cy="2483930"/>
              <a:chOff x="3070072" y="2348705"/>
              <a:chExt cx="304523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3070072" y="2348705"/>
                <a:ext cx="3045233" cy="3036841"/>
                <a:chOff x="0" y="0"/>
                <a:chExt cx="1136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1136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64" y="62"/>
                  <a:ext cx="1008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97950" y="3303405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KHỞI ĐỘNG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  <p:pic>
        <p:nvPicPr>
          <p:cNvPr id="16" name="ChaoNguoiBanMoiDen-V.A-3868599">
            <a:hlinkClick r:id="" action="ppaction://media"/>
            <a:extLst>
              <a:ext uri="{FF2B5EF4-FFF2-40B4-BE49-F238E27FC236}">
                <a16:creationId xmlns:a16="http://schemas.microsoft.com/office/drawing/2014/main" id="{30B615F4-7A71-4DE2-97D2-676AB3FF23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5246771" y="-6087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99696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578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y2mate.com - Em ơi hay kể_gBckaNVNbYE_720p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114549" y="676275"/>
            <a:ext cx="5457825" cy="409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53452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838960" y="942204"/>
            <a:ext cx="5628638" cy="3653136"/>
            <a:chOff x="2635700" y="942204"/>
            <a:chExt cx="3682042" cy="3653136"/>
          </a:xfrm>
        </p:grpSpPr>
        <p:grpSp>
          <p:nvGrpSpPr>
            <p:cNvPr id="3" name="组合 4"/>
            <p:cNvGrpSpPr/>
            <p:nvPr/>
          </p:nvGrpSpPr>
          <p:grpSpPr>
            <a:xfrm>
              <a:off x="4274453" y="942204"/>
              <a:ext cx="2043289" cy="2739429"/>
              <a:chOff x="4324709" y="1628800"/>
              <a:chExt cx="2498116" cy="3349212"/>
            </a:xfrm>
            <a:solidFill>
              <a:schemeClr val="accent3"/>
            </a:solidFill>
          </p:grpSpPr>
          <p:sp>
            <p:nvSpPr>
              <p:cNvPr id="4" name="未知"/>
              <p:cNvSpPr>
                <a:spLocks/>
              </p:cNvSpPr>
              <p:nvPr/>
            </p:nvSpPr>
            <p:spPr bwMode="auto">
              <a:xfrm>
                <a:off x="4580276" y="1628800"/>
                <a:ext cx="2242549" cy="3349212"/>
              </a:xfrm>
              <a:custGeom>
                <a:avLst/>
                <a:gdLst>
                  <a:gd name="T0" fmla="*/ 150 w 174"/>
                  <a:gd name="T1" fmla="*/ 260 h 260"/>
                  <a:gd name="T2" fmla="*/ 174 w 174"/>
                  <a:gd name="T3" fmla="*/ 174 h 260"/>
                  <a:gd name="T4" fmla="*/ 0 w 174"/>
                  <a:gd name="T5" fmla="*/ 0 h 260"/>
                  <a:gd name="T6" fmla="*/ 0 w 174"/>
                  <a:gd name="T7" fmla="*/ 174 h 260"/>
                  <a:gd name="T8" fmla="*/ 150 w 174"/>
                  <a:gd name="T9" fmla="*/ 26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4" h="260">
                    <a:moveTo>
                      <a:pt x="150" y="260"/>
                    </a:moveTo>
                    <a:cubicBezTo>
                      <a:pt x="165" y="234"/>
                      <a:pt x="174" y="204"/>
                      <a:pt x="174" y="174"/>
                    </a:cubicBezTo>
                    <a:cubicBezTo>
                      <a:pt x="174" y="77"/>
                      <a:pt x="96" y="0"/>
                      <a:pt x="0" y="0"/>
                    </a:cubicBezTo>
                    <a:lnTo>
                      <a:pt x="0" y="174"/>
                    </a:lnTo>
                    <a:lnTo>
                      <a:pt x="150" y="26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" name="AutoShape 8"/>
              <p:cNvSpPr>
                <a:spLocks noChangeArrowheads="1"/>
              </p:cNvSpPr>
              <p:nvPr/>
            </p:nvSpPr>
            <p:spPr bwMode="auto">
              <a:xfrm rot="13500000">
                <a:off x="4270173" y="1805436"/>
                <a:ext cx="553662" cy="444590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组合 8"/>
            <p:cNvGrpSpPr/>
            <p:nvPr/>
          </p:nvGrpSpPr>
          <p:grpSpPr>
            <a:xfrm>
              <a:off x="2635700" y="943895"/>
              <a:ext cx="1844406" cy="2834132"/>
              <a:chOff x="2321176" y="1630868"/>
              <a:chExt cx="2254962" cy="3464995"/>
            </a:xfrm>
            <a:solidFill>
              <a:schemeClr val="accent3"/>
            </a:solidFill>
          </p:grpSpPr>
          <p:sp>
            <p:nvSpPr>
              <p:cNvPr id="8" name="未知"/>
              <p:cNvSpPr>
                <a:spLocks/>
              </p:cNvSpPr>
              <p:nvPr/>
            </p:nvSpPr>
            <p:spPr bwMode="auto">
              <a:xfrm>
                <a:off x="2321176" y="1630868"/>
                <a:ext cx="2254962" cy="3349214"/>
              </a:xfrm>
              <a:custGeom>
                <a:avLst/>
                <a:gdLst>
                  <a:gd name="T0" fmla="*/ 174 w 175"/>
                  <a:gd name="T1" fmla="*/ 0 h 260"/>
                  <a:gd name="T2" fmla="*/ 1 w 175"/>
                  <a:gd name="T3" fmla="*/ 173 h 260"/>
                  <a:gd name="T4" fmla="*/ 24 w 175"/>
                  <a:gd name="T5" fmla="*/ 260 h 260"/>
                  <a:gd name="T6" fmla="*/ 175 w 175"/>
                  <a:gd name="T7" fmla="*/ 174 h 260"/>
                  <a:gd name="T8" fmla="*/ 174 w 175"/>
                  <a:gd name="T9" fmla="*/ 0 h 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5" h="260">
                    <a:moveTo>
                      <a:pt x="174" y="0"/>
                    </a:moveTo>
                    <a:cubicBezTo>
                      <a:pt x="78" y="0"/>
                      <a:pt x="1" y="77"/>
                      <a:pt x="1" y="173"/>
                    </a:cubicBezTo>
                    <a:cubicBezTo>
                      <a:pt x="0" y="204"/>
                      <a:pt x="9" y="234"/>
                      <a:pt x="24" y="260"/>
                    </a:cubicBezTo>
                    <a:lnTo>
                      <a:pt x="175" y="174"/>
                    </a:lnTo>
                    <a:lnTo>
                      <a:pt x="174" y="0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" name="AutoShape 7"/>
              <p:cNvSpPr>
                <a:spLocks noChangeArrowheads="1"/>
              </p:cNvSpPr>
              <p:nvPr/>
            </p:nvSpPr>
            <p:spPr bwMode="auto">
              <a:xfrm rot="6300000">
                <a:off x="2666543" y="4455489"/>
                <a:ext cx="669140" cy="611607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组合 12"/>
            <p:cNvGrpSpPr/>
            <p:nvPr/>
          </p:nvGrpSpPr>
          <p:grpSpPr>
            <a:xfrm>
              <a:off x="2886133" y="2774694"/>
              <a:ext cx="3177793" cy="1820646"/>
              <a:chOff x="2627355" y="3869193"/>
              <a:chExt cx="3885155" cy="2225913"/>
            </a:xfrm>
            <a:solidFill>
              <a:schemeClr val="accent3"/>
            </a:solidFill>
          </p:grpSpPr>
          <p:sp>
            <p:nvSpPr>
              <p:cNvPr id="12" name="未知"/>
              <p:cNvSpPr>
                <a:spLocks/>
              </p:cNvSpPr>
              <p:nvPr/>
            </p:nvSpPr>
            <p:spPr bwMode="auto">
              <a:xfrm>
                <a:off x="2627355" y="3869193"/>
                <a:ext cx="3885155" cy="2225913"/>
              </a:xfrm>
              <a:custGeom>
                <a:avLst/>
                <a:gdLst>
                  <a:gd name="T0" fmla="*/ 0 w 301"/>
                  <a:gd name="T1" fmla="*/ 86 h 173"/>
                  <a:gd name="T2" fmla="*/ 151 w 301"/>
                  <a:gd name="T3" fmla="*/ 173 h 173"/>
                  <a:gd name="T4" fmla="*/ 301 w 301"/>
                  <a:gd name="T5" fmla="*/ 86 h 173"/>
                  <a:gd name="T6" fmla="*/ 151 w 301"/>
                  <a:gd name="T7" fmla="*/ 0 h 173"/>
                  <a:gd name="T8" fmla="*/ 0 w 301"/>
                  <a:gd name="T9" fmla="*/ 8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01" h="173">
                    <a:moveTo>
                      <a:pt x="0" y="86"/>
                    </a:moveTo>
                    <a:cubicBezTo>
                      <a:pt x="31" y="140"/>
                      <a:pt x="88" y="173"/>
                      <a:pt x="151" y="173"/>
                    </a:cubicBezTo>
                    <a:cubicBezTo>
                      <a:pt x="213" y="173"/>
                      <a:pt x="270" y="140"/>
                      <a:pt x="301" y="86"/>
                    </a:cubicBezTo>
                    <a:lnTo>
                      <a:pt x="151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 w="19050" cap="flat" cmpd="sng">
                <a:solidFill>
                  <a:srgbClr val="FFFFFF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auto">
              <a:xfrm rot="20700000">
                <a:off x="5943596" y="4539450"/>
                <a:ext cx="506850" cy="510968"/>
              </a:xfrm>
              <a:prstGeom prst="rtTriangle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15" name="组合 16"/>
            <p:cNvGrpSpPr/>
            <p:nvPr/>
          </p:nvGrpSpPr>
          <p:grpSpPr>
            <a:xfrm>
              <a:off x="3129005" y="1539902"/>
              <a:ext cx="2821877" cy="2483930"/>
              <a:chOff x="2924288" y="2359542"/>
              <a:chExt cx="3450013" cy="3036841"/>
            </a:xfrm>
          </p:grpSpPr>
          <p:grpSp>
            <p:nvGrpSpPr>
              <p:cNvPr id="18" name="Group 10"/>
              <p:cNvGrpSpPr>
                <a:grpSpLocks/>
              </p:cNvGrpSpPr>
              <p:nvPr/>
            </p:nvGrpSpPr>
            <p:grpSpPr bwMode="auto">
              <a:xfrm rot="650306">
                <a:off x="2924288" y="2359542"/>
                <a:ext cx="3450013" cy="3036841"/>
                <a:chOff x="-54" y="0"/>
                <a:chExt cx="1287" cy="1134"/>
              </a:xfrm>
            </p:grpSpPr>
            <p:sp>
              <p:nvSpPr>
                <p:cNvPr id="20" name="Oval 11"/>
                <p:cNvSpPr>
                  <a:spLocks noChangeArrowheads="1"/>
                </p:cNvSpPr>
                <p:nvPr/>
              </p:nvSpPr>
              <p:spPr bwMode="auto">
                <a:xfrm>
                  <a:off x="-54" y="0"/>
                  <a:ext cx="1287" cy="1134"/>
                </a:xfrm>
                <a:prstGeom prst="ellipse">
                  <a:avLst/>
                </a:prstGeom>
                <a:solidFill>
                  <a:schemeClr val="bg1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" name="Oval 12"/>
                <p:cNvSpPr>
                  <a:spLocks noChangeArrowheads="1"/>
                </p:cNvSpPr>
                <p:nvPr/>
              </p:nvSpPr>
              <p:spPr bwMode="auto">
                <a:xfrm>
                  <a:off x="3" y="62"/>
                  <a:ext cx="1163" cy="1010"/>
                </a:xfrm>
                <a:prstGeom prst="ellipse">
                  <a:avLst/>
                </a:prstGeom>
                <a:solidFill>
                  <a:schemeClr val="accent2"/>
                </a:solidFill>
                <a:ln w="9525" cmpd="sng">
                  <a:noFill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7" name="WordArt 17"/>
              <p:cNvSpPr>
                <a:spLocks noChangeArrowheads="1" noChangeShapeType="1"/>
              </p:cNvSpPr>
              <p:nvPr/>
            </p:nvSpPr>
            <p:spPr bwMode="auto">
              <a:xfrm>
                <a:off x="3247016" y="3187499"/>
                <a:ext cx="2589474" cy="104769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2400" i="0" u="none" strike="noStrike" kern="0" cap="none" spc="0" normalizeH="0" baseline="0" noProof="0" dirty="0">
                    <a:ln w="9525" cmpd="sng">
                      <a:noFill/>
                      <a:round/>
                      <a:headEnd/>
                      <a:tailEnd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Arial-Rounded" panose="020B0500000000000000" pitchFamily="34" charset="-93"/>
                    <a:ea typeface="Arial-Rounded" panose="020B0500000000000000" pitchFamily="34" charset="-93"/>
                    <a:cs typeface="Arial-Rounded" panose="020B0500000000000000" pitchFamily="34" charset="-93"/>
                    <a:sym typeface="+mn-lt"/>
                  </a:rPr>
                  <a:t>KHÁM PHÁ – KẾT NỐI</a:t>
                </a:r>
                <a:endParaRPr kumimoji="0" lang="zh-CN" altLang="en-US" sz="2400" i="0" u="none" strike="noStrike" kern="0" cap="none" spc="0" normalizeH="0" baseline="0" noProof="0" dirty="0">
                  <a:ln w="9525" cmpd="sng">
                    <a:noFill/>
                    <a:round/>
                    <a:headEnd/>
                    <a:tailEnd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9078394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任意多边形 4"/>
          <p:cNvSpPr/>
          <p:nvPr/>
        </p:nvSpPr>
        <p:spPr>
          <a:xfrm>
            <a:off x="2607170" y="3016735"/>
            <a:ext cx="3676706" cy="3741237"/>
          </a:xfrm>
          <a:custGeom>
            <a:avLst/>
            <a:gdLst>
              <a:gd name="connsiteX0" fmla="*/ 0 w 3948545"/>
              <a:gd name="connsiteY0" fmla="*/ 41592 h 4017847"/>
              <a:gd name="connsiteX1" fmla="*/ 0 w 3948545"/>
              <a:gd name="connsiteY1" fmla="*/ 41592 h 4017847"/>
              <a:gd name="connsiteX2" fmla="*/ 3131127 w 3948545"/>
              <a:gd name="connsiteY2" fmla="*/ 13883 h 4017847"/>
              <a:gd name="connsiteX3" fmla="*/ 3948545 w 3948545"/>
              <a:gd name="connsiteY3" fmla="*/ 28 h 4017847"/>
              <a:gd name="connsiteX4" fmla="*/ 3948545 w 3948545"/>
              <a:gd name="connsiteY4" fmla="*/ 4017847 h 4017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948545" h="4017847">
                <a:moveTo>
                  <a:pt x="0" y="41592"/>
                </a:moveTo>
                <a:lnTo>
                  <a:pt x="0" y="41592"/>
                </a:lnTo>
                <a:lnTo>
                  <a:pt x="3131127" y="13883"/>
                </a:lnTo>
                <a:cubicBezTo>
                  <a:pt x="4154421" y="-1277"/>
                  <a:pt x="3463851" y="28"/>
                  <a:pt x="3948545" y="28"/>
                </a:cubicBezTo>
                <a:lnTo>
                  <a:pt x="3948545" y="4017847"/>
                </a:lnTo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20" name="Hình ảnh 19">
            <a:extLst>
              <a:ext uri="{FF2B5EF4-FFF2-40B4-BE49-F238E27FC236}">
                <a16:creationId xmlns:a16="http://schemas.microsoft.com/office/drawing/2014/main" id="{FEF33DC6-6278-4D65-8037-559762F6CBB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342166" y="319024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文本框 6">
            <a:extLst>
              <a:ext uri="{FF2B5EF4-FFF2-40B4-BE49-F238E27FC236}">
                <a16:creationId xmlns:a16="http://schemas.microsoft.com/office/drawing/2014/main" id="{67CB6753-1C5F-45EE-944A-2E803F95E5F8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327042" y="761140"/>
            <a:ext cx="772986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bị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và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cách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ứng</a:t>
            </a:r>
            <a:r>
              <a:rPr lang="en-US" altLang="zh-CN" sz="32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200" b="1" dirty="0" err="1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xử</a:t>
            </a:r>
            <a:endParaRPr lang="zh-CN" altLang="en-US" sz="3200" b="1" dirty="0">
              <a:solidFill>
                <a:srgbClr val="83B40D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22" name="文本框 3">
            <a:extLst>
              <a:ext uri="{FF2B5EF4-FFF2-40B4-BE49-F238E27FC236}">
                <a16:creationId xmlns:a16="http://schemas.microsoft.com/office/drawing/2014/main" id="{8C08EF97-40EE-4A1F-ADE7-08E23EFD0A1F}"/>
              </a:ext>
            </a:extLst>
          </p:cNvPr>
          <p:cNvSpPr txBox="1"/>
          <p:nvPr/>
        </p:nvSpPr>
        <p:spPr>
          <a:xfrm>
            <a:off x="3717179" y="223529"/>
            <a:ext cx="17299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Hoạt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1</a:t>
            </a:r>
            <a:endParaRPr lang="zh-CN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19" name="文本框 6">
            <a:extLst>
              <a:ext uri="{FF2B5EF4-FFF2-40B4-BE49-F238E27FC236}">
                <a16:creationId xmlns:a16="http://schemas.microsoft.com/office/drawing/2014/main" id="{28D79EED-4026-443A-AE3C-A239AD56CAFE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22921" y="1921217"/>
            <a:ext cx="81381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a)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Nhận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biết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370797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50EF903-2FCA-4B37-B8B1-5A81AAE6578F}"/>
              </a:ext>
            </a:extLst>
          </p:cNvPr>
          <p:cNvGrpSpPr/>
          <p:nvPr/>
        </p:nvGrpSpPr>
        <p:grpSpPr>
          <a:xfrm>
            <a:off x="410818" y="569843"/>
            <a:ext cx="8269358" cy="4174435"/>
            <a:chOff x="2265285" y="1229256"/>
            <a:chExt cx="5212795" cy="354510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DF4056F-AB0B-4A86-AAAE-B5B938D88F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22" t="28941" r="47669" b="44186"/>
            <a:stretch/>
          </p:blipFill>
          <p:spPr>
            <a:xfrm>
              <a:off x="2265285" y="1244181"/>
              <a:ext cx="2402957" cy="1599311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7CE6B03F-2010-4F4A-A752-FA17FFFB3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586" t="24190" r="9785" b="45143"/>
            <a:stretch/>
          </p:blipFill>
          <p:spPr>
            <a:xfrm>
              <a:off x="4771437" y="1229256"/>
              <a:ext cx="2706643" cy="16455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AB47682-8507-4504-B7D1-5F55BC3BF8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62" t="54857" r="52791" b="14476"/>
            <a:stretch/>
          </p:blipFill>
          <p:spPr>
            <a:xfrm>
              <a:off x="2265285" y="3047999"/>
              <a:ext cx="2402957" cy="17263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75C47780-E697-47AB-9B73-E8F5C418C8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377" t="54857" r="8327" b="14476"/>
            <a:stretch/>
          </p:blipFill>
          <p:spPr>
            <a:xfrm>
              <a:off x="4771437" y="3047999"/>
              <a:ext cx="2706643" cy="172636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pic>
        <p:nvPicPr>
          <p:cNvPr id="12" name="Hình ảnh 19">
            <a:extLst>
              <a:ext uri="{FF2B5EF4-FFF2-40B4-BE49-F238E27FC236}">
                <a16:creationId xmlns:a16="http://schemas.microsoft.com/office/drawing/2014/main" id="{AFCA09F0-D32C-428D-AFDF-DB475C4547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130131" y="66305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218870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ED6384C-9C12-4497-826A-4DB59DE09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77" t="54857" r="8327" b="14476"/>
          <a:stretch/>
        </p:blipFill>
        <p:spPr>
          <a:xfrm>
            <a:off x="4814853" y="1669774"/>
            <a:ext cx="3415583" cy="284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86384F2-4EE2-4B56-9718-D265C8C1A0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28941" r="47669" b="44186"/>
          <a:stretch/>
        </p:blipFill>
        <p:spPr>
          <a:xfrm>
            <a:off x="1000317" y="1669774"/>
            <a:ext cx="3194611" cy="28492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33EFA448-3DDF-4BE1-8EA3-7365B4BDA715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935665" y="855520"/>
            <a:ext cx="727267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</a:t>
            </a:r>
            <a:endParaRPr lang="zh-CN" altLang="en-US" sz="3600" b="1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6" name="Hình ảnh 19">
            <a:extLst>
              <a:ext uri="{FF2B5EF4-FFF2-40B4-BE49-F238E27FC236}">
                <a16:creationId xmlns:a16="http://schemas.microsoft.com/office/drawing/2014/main" id="{FEEF3E4D-B652-4AE7-8B22-5C6EA64379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t="13195" r="81938" b="80624"/>
          <a:stretch/>
        </p:blipFill>
        <p:spPr>
          <a:xfrm>
            <a:off x="262653" y="239511"/>
            <a:ext cx="1071964" cy="104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文本框 6">
            <a:extLst>
              <a:ext uri="{FF2B5EF4-FFF2-40B4-BE49-F238E27FC236}">
                <a16:creationId xmlns:a16="http://schemas.microsoft.com/office/drawing/2014/main" id="{715B559C-B3CB-426E-AC9F-9E1BEB85874B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5220" y="1417588"/>
            <a:ext cx="8048256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3600" b="1" dirty="0">
                <a:solidFill>
                  <a:srgbClr val="83B40D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    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Các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biểu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hiện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của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nạt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: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đuổi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trấn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lột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đồ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ăn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sáng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xách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cặp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bắt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nộp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tiền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chế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giễu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…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Đó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là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những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hành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vi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xấu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,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đáng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phê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phán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endParaRPr lang="vi-VN" altLang="zh-CN" sz="3600" b="1" dirty="0">
              <a:solidFill>
                <a:srgbClr val="0070C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9653670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20151032"/>
  <p:tag name="MH_LIBRARY" val="GRAPHIC"/>
  <p:tag name="MH_ORDER" val="文本框 6"/>
</p:tagLst>
</file>

<file path=ppt/theme/theme1.xml><?xml version="1.0" encoding="utf-8"?>
<a:theme xmlns:a="http://schemas.openxmlformats.org/drawingml/2006/main" name="第一PPT，www.1ppt.com​">
  <a:themeElements>
    <a:clrScheme name="自定义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92D050"/>
      </a:accent1>
      <a:accent2>
        <a:srgbClr val="0E940E"/>
      </a:accent2>
      <a:accent3>
        <a:srgbClr val="92D050"/>
      </a:accent3>
      <a:accent4>
        <a:srgbClr val="0E940E"/>
      </a:accent4>
      <a:accent5>
        <a:srgbClr val="6DAA2D"/>
      </a:accent5>
      <a:accent6>
        <a:srgbClr val="600000"/>
      </a:accent6>
      <a:hlink>
        <a:srgbClr val="0563C1"/>
      </a:hlink>
      <a:folHlink>
        <a:srgbClr val="954F72"/>
      </a:folHlink>
    </a:clrScheme>
    <a:fontScheme name="w4fa4nb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2AF9ED3A35974FB4FC0A750E20F08F" ma:contentTypeVersion="10" ma:contentTypeDescription="Create a new document." ma:contentTypeScope="" ma:versionID="79b29c12e9c3387cc716ac59d15a190e">
  <xsd:schema xmlns:xsd="http://www.w3.org/2001/XMLSchema" xmlns:xs="http://www.w3.org/2001/XMLSchema" xmlns:p="http://schemas.microsoft.com/office/2006/metadata/properties" xmlns:ns3="2954521b-b4ab-4ce3-8aa8-8bfa99a4c36e" targetNamespace="http://schemas.microsoft.com/office/2006/metadata/properties" ma:root="true" ma:fieldsID="9229b072d9ce3250b9c7567893fbcc3b" ns3:_="">
    <xsd:import namespace="2954521b-b4ab-4ce3-8aa8-8bfa99a4c36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54521b-b4ab-4ce3-8aa8-8bfa99a4c36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1EB7E11-431D-4372-9F0C-B327A8EED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954521b-b4ab-4ce3-8aa8-8bfa99a4c36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00C27DA-E208-437B-BF76-CF6E81518E3A}">
  <ds:schemaRefs>
    <ds:schemaRef ds:uri="http://purl.org/dc/elements/1.1/"/>
    <ds:schemaRef ds:uri="http://schemas.microsoft.com/office/infopath/2007/PartnerControls"/>
    <ds:schemaRef ds:uri="2954521b-b4ab-4ce3-8aa8-8bfa99a4c36e"/>
    <ds:schemaRef ds:uri="http://purl.org/dc/dcmitype/"/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7CA853B2-F46F-43AC-8AF8-FF4B8C0E2F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356</TotalTime>
  <Words>239</Words>
  <Application>Microsoft Office PowerPoint</Application>
  <PresentationFormat>On-screen Show (16:9)</PresentationFormat>
  <Paragraphs>39</Paragraphs>
  <Slides>17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Arial-Rounded</vt:lpstr>
      <vt:lpstr>等线</vt:lpstr>
      <vt:lpstr>Arial</vt:lpstr>
      <vt:lpstr>Calibri</vt:lpstr>
      <vt:lpstr>Calibri Light</vt:lpstr>
      <vt:lpstr>第一PPT，www.1ppt.com​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Nguyen Thi Xuan Van</dc:creator>
  <cp:lastModifiedBy>Admin</cp:lastModifiedBy>
  <cp:revision>55</cp:revision>
  <dcterms:created xsi:type="dcterms:W3CDTF">2017-03-04T06:55:50Z</dcterms:created>
  <dcterms:modified xsi:type="dcterms:W3CDTF">2025-04-05T09:25:20Z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</Properties>
</file>