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6"/>
  </p:notesMasterIdLst>
  <p:sldIdLst>
    <p:sldId id="313" r:id="rId2"/>
    <p:sldId id="306" r:id="rId3"/>
    <p:sldId id="300" r:id="rId4"/>
    <p:sldId id="299" r:id="rId5"/>
    <p:sldId id="297" r:id="rId6"/>
    <p:sldId id="314" r:id="rId7"/>
    <p:sldId id="256" r:id="rId8"/>
    <p:sldId id="301" r:id="rId9"/>
    <p:sldId id="257" r:id="rId10"/>
    <p:sldId id="304" r:id="rId11"/>
    <p:sldId id="312" r:id="rId12"/>
    <p:sldId id="262" r:id="rId13"/>
    <p:sldId id="309" r:id="rId14"/>
    <p:sldId id="277" r:id="rId15"/>
    <p:sldId id="302" r:id="rId16"/>
    <p:sldId id="303" r:id="rId17"/>
    <p:sldId id="295" r:id="rId18"/>
    <p:sldId id="259" r:id="rId19"/>
    <p:sldId id="296" r:id="rId20"/>
    <p:sldId id="258" r:id="rId21"/>
    <p:sldId id="315" r:id="rId22"/>
    <p:sldId id="305" r:id="rId23"/>
    <p:sldId id="310" r:id="rId24"/>
    <p:sldId id="311" r:id="rId25"/>
  </p:sldIdLst>
  <p:sldSz cx="9144000" cy="5143500" type="screen16x9"/>
  <p:notesSz cx="6858000" cy="9144000"/>
  <p:embeddedFontLst>
    <p:embeddedFont>
      <p:font typeface="Arial Rounded MT Bold" panose="020F0704030504030204" pitchFamily="34" charset="0"/>
      <p:regular r:id="rId27"/>
    </p:embeddedFont>
    <p:embeddedFont>
      <p:font typeface="DM Sans" pitchFamily="2" charset="0"/>
      <p:regular r:id="rId28"/>
      <p:bold r:id="rId29"/>
      <p:italic r:id="rId30"/>
      <p:boldItalic r:id="rId31"/>
    </p:embeddedFont>
    <p:embeddedFont>
      <p:font typeface="Fredoka" panose="020B0604020202020204" charset="-79"/>
      <p:regular r:id="rId32"/>
      <p:bold r:id="rId33"/>
    </p:embeddedFont>
    <p:embeddedFont>
      <p:font typeface="Lato" panose="020F0502020204030203"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B72334-5C4B-47E1-8119-220B8E0C9409}">
  <a:tblStyle styleId="{BEB72334-5C4B-47E1-8119-220B8E0C94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7394" autoAdjust="0"/>
  </p:normalViewPr>
  <p:slideViewPr>
    <p:cSldViewPr snapToGrid="0">
      <p:cViewPr varScale="1">
        <p:scale>
          <a:sx n="60" d="100"/>
          <a:sy n="60" d="100"/>
        </p:scale>
        <p:origin x="14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25160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4247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56b7c4e9c_0_37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a56b7c4e9c_0_37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681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06614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err="1">
                <a:solidFill>
                  <a:srgbClr val="000000"/>
                </a:solidFill>
                <a:effectLst/>
                <a:latin typeface="Arial"/>
                <a:ea typeface="Arial"/>
                <a:cs typeface="Arial"/>
                <a:sym typeface="Arial"/>
              </a:rPr>
              <a:t>Trĩu</a:t>
            </a:r>
            <a:r>
              <a:rPr lang="en-US" sz="1100" b="0" i="0" u="none" strike="noStrike" cap="none" dirty="0">
                <a:solidFill>
                  <a:srgbClr val="000000"/>
                </a:solidFill>
                <a:effectLst/>
                <a:latin typeface="Arial"/>
                <a:ea typeface="Arial"/>
                <a:cs typeface="Arial"/>
                <a:sym typeface="Arial"/>
              </a:rPr>
              <a:t>: </a:t>
            </a:r>
            <a:r>
              <a:rPr lang="vi-VN" sz="1100" b="0" i="0" u="none" strike="noStrike" cap="none" dirty="0">
                <a:solidFill>
                  <a:srgbClr val="000000"/>
                </a:solidFill>
                <a:effectLst/>
                <a:latin typeface="Arial"/>
                <a:ea typeface="Arial"/>
                <a:cs typeface="Arial"/>
                <a:sym typeface="Arial"/>
              </a:rPr>
              <a:t>quả trĩu cành nghĩa là quả nhiều và nặng làm cho cành bị cong </a:t>
            </a:r>
            <a:r>
              <a:rPr lang="en-US" sz="1100" b="0" i="0" u="none" strike="noStrike" cap="none" dirty="0" err="1">
                <a:solidFill>
                  <a:srgbClr val="000000"/>
                </a:solidFill>
                <a:effectLst/>
                <a:latin typeface="Arial"/>
                <a:ea typeface="Arial"/>
                <a:cs typeface="Arial"/>
                <a:sym typeface="Arial"/>
              </a:rPr>
              <a:t>xuống</a:t>
            </a:r>
            <a:r>
              <a:rPr lang="en-US" sz="1100" b="0" i="0" u="none" strike="noStrike" cap="none" dirty="0">
                <a:solidFill>
                  <a:srgbClr val="000000"/>
                </a:solidFill>
                <a:effectLst/>
                <a:latin typeface="Arial"/>
                <a:ea typeface="Arial"/>
                <a:cs typeface="Arial"/>
                <a:sym typeface="Arial"/>
              </a:rPr>
              <a:t>. VD: </a:t>
            </a:r>
            <a:r>
              <a:rPr lang="en-US" sz="1100" b="0" i="0" u="none" strike="noStrike" cap="none" dirty="0" err="1">
                <a:solidFill>
                  <a:srgbClr val="000000"/>
                </a:solidFill>
                <a:effectLst/>
                <a:latin typeface="Arial"/>
                <a:ea typeface="Arial"/>
                <a:cs typeface="Arial"/>
                <a:sym typeface="Arial"/>
              </a:rPr>
              <a:t>Cây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vải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ngoại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sai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trĩu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quả</a:t>
            </a:r>
            <a:r>
              <a:rPr lang="en-US" sz="1100" b="0" i="0" u="none" strike="noStrike" cap="none" dirty="0">
                <a:solidFill>
                  <a:srgbClr val="000000"/>
                </a:solidFill>
                <a:effectLst/>
                <a:latin typeface="Arial"/>
                <a:ea typeface="Arial"/>
                <a:cs typeface="Arial"/>
                <a:sym typeface="Arial"/>
              </a:rPr>
              <a:t>. </a:t>
            </a:r>
          </a:p>
          <a:p>
            <a:endParaRPr lang="en-US" dirty="0"/>
          </a:p>
        </p:txBody>
      </p:sp>
    </p:spTree>
    <p:extLst>
      <p:ext uri="{BB962C8B-B14F-4D97-AF65-F5344CB8AC3E}">
        <p14:creationId xmlns:p14="http://schemas.microsoft.com/office/powerpoint/2010/main" val="100284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a3cc74741f_0_17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a3cc74741f_0_17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06579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3cc74741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a3cc74741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6090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049085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3745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69801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Tree>
    <p:extLst>
      <p:ext uri="{BB962C8B-B14F-4D97-AF65-F5344CB8AC3E}">
        <p14:creationId xmlns:p14="http://schemas.microsoft.com/office/powerpoint/2010/main" val="29909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7638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8604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eriod"/>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 ĐỌC</a:t>
            </a:r>
            <a:r>
              <a:rPr lang="en-US" baseline="0" dirty="0"/>
              <a:t> MẪU </a:t>
            </a:r>
            <a:r>
              <a:rPr lang="en-US" baseline="0" dirty="0" err="1"/>
              <a:t>chú</a:t>
            </a:r>
            <a:r>
              <a:rPr lang="en-US" baseline="0" dirty="0"/>
              <a:t> ý </a:t>
            </a:r>
            <a:r>
              <a:rPr lang="en-US" baseline="0" dirty="0" err="1"/>
              <a:t>giọng</a:t>
            </a:r>
            <a:r>
              <a:rPr lang="en-US" baseline="0" dirty="0"/>
              <a:t> </a:t>
            </a:r>
            <a:r>
              <a:rPr lang="en-US" baseline="0" dirty="0" err="1"/>
              <a:t>đọc</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từ</a:t>
            </a:r>
            <a:r>
              <a:rPr lang="en-US" baseline="0" dirty="0"/>
              <a:t> </a:t>
            </a:r>
            <a:r>
              <a:rPr lang="en-US" baseline="0" dirty="0" err="1"/>
              <a:t>ngữ</a:t>
            </a:r>
            <a:r>
              <a:rPr lang="en-US" baseline="0" dirty="0"/>
              <a:t> </a:t>
            </a:r>
            <a:r>
              <a:rPr lang="en-US" baseline="0" dirty="0" err="1"/>
              <a:t>nào</a:t>
            </a:r>
            <a:r>
              <a:rPr lang="en-US" baseline="0" dirty="0"/>
              <a:t> </a:t>
            </a:r>
            <a:r>
              <a:rPr lang="en-US" baseline="0" dirty="0" err="1"/>
              <a:t>khó</a:t>
            </a:r>
            <a:r>
              <a:rPr lang="en-US" baseline="0" dirty="0"/>
              <a:t> </a:t>
            </a:r>
            <a:r>
              <a:rPr lang="en-US" baseline="0" dirty="0" err="1"/>
              <a:t>phát</a:t>
            </a:r>
            <a:r>
              <a:rPr lang="en-US" baseline="0" dirty="0"/>
              <a:t> </a:t>
            </a:r>
            <a:r>
              <a:rPr lang="en-US" baseline="0" dirty="0" err="1"/>
              <a:t>âm</a:t>
            </a:r>
            <a:r>
              <a:rPr lang="en-US" baseline="0" dirty="0"/>
              <a:t> – HS </a:t>
            </a:r>
            <a:r>
              <a:rPr lang="en-US" baseline="0" dirty="0" err="1"/>
              <a:t>lắng</a:t>
            </a:r>
            <a:r>
              <a:rPr lang="en-US" baseline="0" dirty="0"/>
              <a:t> </a:t>
            </a:r>
            <a:r>
              <a:rPr lang="en-US" baseline="0" dirty="0" err="1"/>
              <a:t>nghe</a:t>
            </a:r>
            <a:r>
              <a:rPr lang="en-US" baseline="0" dirty="0"/>
              <a:t> – GV </a:t>
            </a:r>
            <a:r>
              <a:rPr lang="en-US" baseline="0" dirty="0" err="1"/>
              <a:t>mời</a:t>
            </a:r>
            <a:r>
              <a:rPr lang="en-US" baseline="0" dirty="0"/>
              <a:t> HS </a:t>
            </a:r>
            <a:r>
              <a:rPr lang="en-US" baseline="0" dirty="0" err="1"/>
              <a:t>nêu</a:t>
            </a:r>
            <a:r>
              <a:rPr lang="en-US" baseline="0" dirty="0"/>
              <a:t> </a:t>
            </a:r>
            <a:r>
              <a:rPr lang="en-US" baseline="0" dirty="0" err="1"/>
              <a:t>những</a:t>
            </a:r>
            <a:r>
              <a:rPr lang="en-US" baseline="0" dirty="0"/>
              <a:t> </a:t>
            </a:r>
            <a:r>
              <a:rPr lang="en-US" baseline="0" dirty="0" err="1"/>
              <a:t>từ</a:t>
            </a:r>
            <a:r>
              <a:rPr lang="en-US" baseline="0" dirty="0"/>
              <a:t> </a:t>
            </a:r>
            <a:r>
              <a:rPr lang="en-US" baseline="0" dirty="0" err="1"/>
              <a:t>khó</a:t>
            </a:r>
            <a:r>
              <a:rPr lang="en-US" baseline="0" dirty="0"/>
              <a:t> </a:t>
            </a:r>
            <a:r>
              <a:rPr lang="en-US" baseline="0" dirty="0" err="1"/>
              <a:t>đọc</a:t>
            </a:r>
            <a:r>
              <a:rPr lang="en-US" baseline="0" dirty="0"/>
              <a:t>. </a:t>
            </a:r>
            <a:endParaRPr lang="en-US" dirty="0"/>
          </a:p>
        </p:txBody>
      </p:sp>
    </p:spTree>
    <p:extLst>
      <p:ext uri="{BB962C8B-B14F-4D97-AF65-F5344CB8AC3E}">
        <p14:creationId xmlns:p14="http://schemas.microsoft.com/office/powerpoint/2010/main" val="247384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a3cc747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a3cc747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59484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576075"/>
            <a:ext cx="7717500" cy="15000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800" b="1">
                <a:latin typeface="Fredoka"/>
                <a:ea typeface="Fredoka"/>
                <a:cs typeface="Fredoka"/>
                <a:sym typeface="Fredok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2735138"/>
            <a:ext cx="3073800" cy="745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rgbClr val="222222"/>
                </a:solidFill>
                <a:latin typeface="DM Sans"/>
                <a:ea typeface="DM Sans"/>
                <a:cs typeface="DM Sans"/>
                <a:sym typeface="DM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13225" y="1920650"/>
            <a:ext cx="4320300" cy="7455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3000" b="1">
                <a:solidFill>
                  <a:schemeClr val="accent5"/>
                </a:solidFill>
                <a:latin typeface="Fredoka"/>
                <a:ea typeface="Fredoka"/>
                <a:cs typeface="Fredoka"/>
                <a:sym typeface="Fredok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a:off x="2435410" y="4608574"/>
            <a:ext cx="620867" cy="383776"/>
            <a:chOff x="871523" y="2800849"/>
            <a:chExt cx="620867" cy="383776"/>
          </a:xfrm>
        </p:grpSpPr>
        <p:sp>
          <p:nvSpPr>
            <p:cNvPr id="13" name="Google Shape;13;p2"/>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 name="Google Shape;17;p2"/>
          <p:cNvSpPr/>
          <p:nvPr/>
        </p:nvSpPr>
        <p:spPr>
          <a:xfrm flipH="1">
            <a:off x="262918" y="26814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214"/>
        <p:cNvGrpSpPr/>
        <p:nvPr/>
      </p:nvGrpSpPr>
      <p:grpSpPr>
        <a:xfrm>
          <a:off x="0" y="0"/>
          <a:ext cx="0" cy="0"/>
          <a:chOff x="0" y="0"/>
          <a:chExt cx="0" cy="0"/>
        </a:xfrm>
      </p:grpSpPr>
      <p:pic>
        <p:nvPicPr>
          <p:cNvPr id="215" name="Google Shape;215;p22"/>
          <p:cNvPicPr preferRelativeResize="0"/>
          <p:nvPr/>
        </p:nvPicPr>
        <p:blipFill rotWithShape="1">
          <a:blip r:embed="rId2">
            <a:alphaModFix/>
          </a:blip>
          <a:srcRect l="26060" t="7641" r="25795" b="7641"/>
          <a:stretch/>
        </p:blipFill>
        <p:spPr>
          <a:xfrm>
            <a:off x="6997925" y="872100"/>
            <a:ext cx="1515456" cy="1500001"/>
          </a:xfrm>
          <a:prstGeom prst="rect">
            <a:avLst/>
          </a:prstGeom>
          <a:noFill/>
          <a:ln>
            <a:noFill/>
          </a:ln>
        </p:spPr>
      </p:pic>
      <p:pic>
        <p:nvPicPr>
          <p:cNvPr id="216" name="Google Shape;216;p22"/>
          <p:cNvPicPr preferRelativeResize="0"/>
          <p:nvPr/>
        </p:nvPicPr>
        <p:blipFill rotWithShape="1">
          <a:blip r:embed="rId3">
            <a:alphaModFix/>
          </a:blip>
          <a:srcRect l="13045" t="33056" r="7797" b="32882"/>
          <a:stretch/>
        </p:blipFill>
        <p:spPr>
          <a:xfrm flipH="1">
            <a:off x="-477050" y="719300"/>
            <a:ext cx="2632805" cy="637251"/>
          </a:xfrm>
          <a:prstGeom prst="rect">
            <a:avLst/>
          </a:prstGeom>
          <a:noFill/>
          <a:ln>
            <a:noFill/>
          </a:ln>
        </p:spPr>
      </p:pic>
      <p:pic>
        <p:nvPicPr>
          <p:cNvPr id="217" name="Google Shape;217;p22"/>
          <p:cNvPicPr preferRelativeResize="0"/>
          <p:nvPr/>
        </p:nvPicPr>
        <p:blipFill rotWithShape="1">
          <a:blip r:embed="rId3">
            <a:alphaModFix/>
          </a:blip>
          <a:srcRect l="13045" t="33056" r="7797" b="32882"/>
          <a:stretch/>
        </p:blipFill>
        <p:spPr>
          <a:xfrm flipH="1">
            <a:off x="7163975" y="1443225"/>
            <a:ext cx="2632805" cy="637251"/>
          </a:xfrm>
          <a:prstGeom prst="rect">
            <a:avLst/>
          </a:prstGeom>
          <a:noFill/>
          <a:ln>
            <a:noFill/>
          </a:ln>
        </p:spPr>
      </p:pic>
      <p:sp>
        <p:nvSpPr>
          <p:cNvPr id="218" name="Google Shape;218;p22"/>
          <p:cNvSpPr/>
          <p:nvPr/>
        </p:nvSpPr>
        <p:spPr>
          <a:xfrm flipH="1">
            <a:off x="680311" y="2724150"/>
            <a:ext cx="930227" cy="2451389"/>
          </a:xfrm>
          <a:custGeom>
            <a:avLst/>
            <a:gdLst/>
            <a:ahLst/>
            <a:cxnLst/>
            <a:rect l="l" t="t" r="r" b="b"/>
            <a:pathLst>
              <a:path w="1078524" h="2842190" extrusionOk="0">
                <a:moveTo>
                  <a:pt x="477205" y="18088"/>
                </a:moveTo>
                <a:cubicBezTo>
                  <a:pt x="496330" y="36109"/>
                  <a:pt x="515453" y="53762"/>
                  <a:pt x="534578" y="71783"/>
                </a:cubicBezTo>
                <a:lnTo>
                  <a:pt x="534578" y="71783"/>
                </a:lnTo>
                <a:cubicBezTo>
                  <a:pt x="588272" y="164093"/>
                  <a:pt x="594892" y="261920"/>
                  <a:pt x="572090" y="363792"/>
                </a:cubicBezTo>
                <a:cubicBezTo>
                  <a:pt x="575032" y="365998"/>
                  <a:pt x="575400" y="368205"/>
                  <a:pt x="574297" y="369676"/>
                </a:cubicBezTo>
                <a:cubicBezTo>
                  <a:pt x="573193" y="371147"/>
                  <a:pt x="572090" y="371515"/>
                  <a:pt x="570619" y="371515"/>
                </a:cubicBezTo>
                <a:cubicBezTo>
                  <a:pt x="558115" y="390639"/>
                  <a:pt x="545978" y="409763"/>
                  <a:pt x="533474" y="428887"/>
                </a:cubicBezTo>
                <a:cubicBezTo>
                  <a:pt x="518396" y="451689"/>
                  <a:pt x="517660" y="478536"/>
                  <a:pt x="513982" y="504280"/>
                </a:cubicBezTo>
                <a:cubicBezTo>
                  <a:pt x="523544" y="556135"/>
                  <a:pt x="534210" y="607623"/>
                  <a:pt x="542669" y="659478"/>
                </a:cubicBezTo>
                <a:cubicBezTo>
                  <a:pt x="562896" y="786727"/>
                  <a:pt x="573929" y="914711"/>
                  <a:pt x="570619" y="1043430"/>
                </a:cubicBezTo>
                <a:cubicBezTo>
                  <a:pt x="570619" y="1054095"/>
                  <a:pt x="571355" y="1065128"/>
                  <a:pt x="571722" y="1075794"/>
                </a:cubicBezTo>
                <a:cubicBezTo>
                  <a:pt x="576503" y="1079839"/>
                  <a:pt x="575768" y="1085356"/>
                  <a:pt x="576135" y="1090504"/>
                </a:cubicBezTo>
                <a:cubicBezTo>
                  <a:pt x="576135" y="1084620"/>
                  <a:pt x="576135" y="1079103"/>
                  <a:pt x="582755" y="1076529"/>
                </a:cubicBezTo>
                <a:cubicBezTo>
                  <a:pt x="587904" y="1071013"/>
                  <a:pt x="589743" y="1064393"/>
                  <a:pt x="589743" y="1057037"/>
                </a:cubicBezTo>
                <a:cubicBezTo>
                  <a:pt x="586801" y="1043062"/>
                  <a:pt x="589743" y="1031293"/>
                  <a:pt x="601144" y="1021731"/>
                </a:cubicBezTo>
                <a:cubicBezTo>
                  <a:pt x="606660" y="1016215"/>
                  <a:pt x="608867" y="1008860"/>
                  <a:pt x="609235" y="1001136"/>
                </a:cubicBezTo>
                <a:lnTo>
                  <a:pt x="609235" y="1001136"/>
                </a:lnTo>
                <a:cubicBezTo>
                  <a:pt x="621739" y="980541"/>
                  <a:pt x="631301" y="958475"/>
                  <a:pt x="636082" y="934938"/>
                </a:cubicBezTo>
                <a:cubicBezTo>
                  <a:pt x="633507" y="932363"/>
                  <a:pt x="632772" y="930525"/>
                  <a:pt x="634243" y="929054"/>
                </a:cubicBezTo>
                <a:cubicBezTo>
                  <a:pt x="635346" y="927950"/>
                  <a:pt x="636818" y="927215"/>
                  <a:pt x="637921" y="927215"/>
                </a:cubicBezTo>
                <a:cubicBezTo>
                  <a:pt x="647850" y="916182"/>
                  <a:pt x="653367" y="902942"/>
                  <a:pt x="655206" y="888231"/>
                </a:cubicBezTo>
                <a:cubicBezTo>
                  <a:pt x="652632" y="885289"/>
                  <a:pt x="652999" y="882715"/>
                  <a:pt x="656677" y="880876"/>
                </a:cubicBezTo>
                <a:cubicBezTo>
                  <a:pt x="666607" y="869475"/>
                  <a:pt x="672491" y="856235"/>
                  <a:pt x="674698" y="841157"/>
                </a:cubicBezTo>
                <a:lnTo>
                  <a:pt x="674698" y="841157"/>
                </a:lnTo>
                <a:cubicBezTo>
                  <a:pt x="693454" y="803644"/>
                  <a:pt x="711843" y="766132"/>
                  <a:pt x="730599" y="728251"/>
                </a:cubicBezTo>
                <a:lnTo>
                  <a:pt x="730599" y="728251"/>
                </a:lnTo>
                <a:cubicBezTo>
                  <a:pt x="744942" y="705082"/>
                  <a:pt x="769950" y="684855"/>
                  <a:pt x="750458" y="653226"/>
                </a:cubicBezTo>
                <a:cubicBezTo>
                  <a:pt x="747516" y="651755"/>
                  <a:pt x="746413" y="649916"/>
                  <a:pt x="747148" y="647710"/>
                </a:cubicBezTo>
                <a:cubicBezTo>
                  <a:pt x="747516" y="645503"/>
                  <a:pt x="748252" y="644400"/>
                  <a:pt x="748987" y="644400"/>
                </a:cubicBezTo>
                <a:cubicBezTo>
                  <a:pt x="748987" y="619392"/>
                  <a:pt x="748987" y="594015"/>
                  <a:pt x="748987" y="569007"/>
                </a:cubicBezTo>
                <a:cubicBezTo>
                  <a:pt x="746045" y="566801"/>
                  <a:pt x="744942" y="564962"/>
                  <a:pt x="746413" y="563123"/>
                </a:cubicBezTo>
                <a:cubicBezTo>
                  <a:pt x="747516" y="561652"/>
                  <a:pt x="748987" y="560548"/>
                  <a:pt x="750091" y="560548"/>
                </a:cubicBezTo>
                <a:cubicBezTo>
                  <a:pt x="757446" y="552090"/>
                  <a:pt x="758917" y="541792"/>
                  <a:pt x="758549" y="531127"/>
                </a:cubicBezTo>
                <a:cubicBezTo>
                  <a:pt x="754504" y="519358"/>
                  <a:pt x="760020" y="510900"/>
                  <a:pt x="768479" y="503544"/>
                </a:cubicBezTo>
                <a:cubicBezTo>
                  <a:pt x="786868" y="475226"/>
                  <a:pt x="805256" y="446908"/>
                  <a:pt x="823644" y="418589"/>
                </a:cubicBezTo>
                <a:cubicBezTo>
                  <a:pt x="828058" y="410131"/>
                  <a:pt x="834310" y="403511"/>
                  <a:pt x="843504" y="400569"/>
                </a:cubicBezTo>
                <a:cubicBezTo>
                  <a:pt x="898669" y="365263"/>
                  <a:pt x="951628" y="367469"/>
                  <a:pt x="1002013" y="410866"/>
                </a:cubicBezTo>
                <a:cubicBezTo>
                  <a:pt x="1010471" y="413441"/>
                  <a:pt x="1016356" y="417486"/>
                  <a:pt x="1013413" y="427784"/>
                </a:cubicBezTo>
                <a:cubicBezTo>
                  <a:pt x="1047248" y="491040"/>
                  <a:pt x="1046881" y="557606"/>
                  <a:pt x="1031066" y="625276"/>
                </a:cubicBezTo>
                <a:cubicBezTo>
                  <a:pt x="1033273" y="627483"/>
                  <a:pt x="1034008" y="628954"/>
                  <a:pt x="1032538" y="630425"/>
                </a:cubicBezTo>
                <a:cubicBezTo>
                  <a:pt x="1031434" y="631528"/>
                  <a:pt x="1030331" y="632264"/>
                  <a:pt x="1029595" y="632264"/>
                </a:cubicBezTo>
                <a:cubicBezTo>
                  <a:pt x="1021136" y="641090"/>
                  <a:pt x="1016723" y="652123"/>
                  <a:pt x="1013046" y="663156"/>
                </a:cubicBezTo>
                <a:cubicBezTo>
                  <a:pt x="1016723" y="673454"/>
                  <a:pt x="1010104" y="677499"/>
                  <a:pt x="1002748" y="681177"/>
                </a:cubicBezTo>
                <a:lnTo>
                  <a:pt x="956777" y="728619"/>
                </a:lnTo>
                <a:cubicBezTo>
                  <a:pt x="954938" y="733400"/>
                  <a:pt x="951260" y="736342"/>
                  <a:pt x="946111" y="736710"/>
                </a:cubicBezTo>
                <a:cubicBezTo>
                  <a:pt x="924045" y="742594"/>
                  <a:pt x="901611" y="748846"/>
                  <a:pt x="879545" y="754731"/>
                </a:cubicBezTo>
                <a:cubicBezTo>
                  <a:pt x="871086" y="763557"/>
                  <a:pt x="862996" y="763189"/>
                  <a:pt x="854537" y="754731"/>
                </a:cubicBezTo>
                <a:cubicBezTo>
                  <a:pt x="844975" y="750318"/>
                  <a:pt x="835413" y="745904"/>
                  <a:pt x="825483" y="741859"/>
                </a:cubicBezTo>
                <a:cubicBezTo>
                  <a:pt x="804888" y="733522"/>
                  <a:pt x="789074" y="741370"/>
                  <a:pt x="778041" y="765396"/>
                </a:cubicBezTo>
                <a:lnTo>
                  <a:pt x="778041" y="765396"/>
                </a:lnTo>
                <a:cubicBezTo>
                  <a:pt x="732805" y="838582"/>
                  <a:pt x="698971" y="916549"/>
                  <a:pt x="673962" y="998562"/>
                </a:cubicBezTo>
                <a:lnTo>
                  <a:pt x="673962" y="998562"/>
                </a:lnTo>
                <a:cubicBezTo>
                  <a:pt x="649322" y="1039752"/>
                  <a:pt x="636450" y="1084620"/>
                  <a:pt x="627991" y="1130959"/>
                </a:cubicBezTo>
                <a:lnTo>
                  <a:pt x="627991" y="1130959"/>
                </a:lnTo>
                <a:cubicBezTo>
                  <a:pt x="598937" y="1203777"/>
                  <a:pt x="588640" y="1281377"/>
                  <a:pt x="572458" y="1357505"/>
                </a:cubicBezTo>
                <a:cubicBezTo>
                  <a:pt x="568045" y="1378836"/>
                  <a:pt x="560321" y="1399798"/>
                  <a:pt x="562896" y="1421865"/>
                </a:cubicBezTo>
                <a:cubicBezTo>
                  <a:pt x="565470" y="1424071"/>
                  <a:pt x="566573" y="1425910"/>
                  <a:pt x="565102" y="1427749"/>
                </a:cubicBezTo>
                <a:cubicBezTo>
                  <a:pt x="563999" y="1429220"/>
                  <a:pt x="562896" y="1430323"/>
                  <a:pt x="561792" y="1430323"/>
                </a:cubicBezTo>
                <a:cubicBezTo>
                  <a:pt x="551127" y="1444666"/>
                  <a:pt x="552598" y="1461216"/>
                  <a:pt x="552598" y="1477766"/>
                </a:cubicBezTo>
                <a:lnTo>
                  <a:pt x="552598" y="1477766"/>
                </a:lnTo>
                <a:cubicBezTo>
                  <a:pt x="540462" y="1493580"/>
                  <a:pt x="541565" y="1513072"/>
                  <a:pt x="540094" y="1531092"/>
                </a:cubicBezTo>
                <a:cubicBezTo>
                  <a:pt x="534210" y="1607588"/>
                  <a:pt x="515086" y="1682613"/>
                  <a:pt x="514350" y="1759477"/>
                </a:cubicBezTo>
                <a:cubicBezTo>
                  <a:pt x="517660" y="1767200"/>
                  <a:pt x="522073" y="1763155"/>
                  <a:pt x="526119" y="1760213"/>
                </a:cubicBezTo>
                <a:cubicBezTo>
                  <a:pt x="531635" y="1755064"/>
                  <a:pt x="533842" y="1748444"/>
                  <a:pt x="534210" y="1741089"/>
                </a:cubicBezTo>
                <a:cubicBezTo>
                  <a:pt x="534210" y="1730423"/>
                  <a:pt x="533107" y="1719390"/>
                  <a:pt x="545243" y="1713874"/>
                </a:cubicBezTo>
                <a:cubicBezTo>
                  <a:pt x="563631" y="1683717"/>
                  <a:pt x="579813" y="1652824"/>
                  <a:pt x="589743" y="1618989"/>
                </a:cubicBezTo>
                <a:cubicBezTo>
                  <a:pt x="589743" y="1611266"/>
                  <a:pt x="592317" y="1604646"/>
                  <a:pt x="599305" y="1600233"/>
                </a:cubicBezTo>
                <a:cubicBezTo>
                  <a:pt x="605189" y="1595452"/>
                  <a:pt x="608132" y="1589200"/>
                  <a:pt x="608867" y="1581844"/>
                </a:cubicBezTo>
                <a:lnTo>
                  <a:pt x="608867" y="1581844"/>
                </a:lnTo>
                <a:cubicBezTo>
                  <a:pt x="628359" y="1555733"/>
                  <a:pt x="643805" y="1527782"/>
                  <a:pt x="656309" y="1497993"/>
                </a:cubicBezTo>
                <a:cubicBezTo>
                  <a:pt x="656309" y="1490270"/>
                  <a:pt x="657780" y="1483650"/>
                  <a:pt x="666239" y="1480708"/>
                </a:cubicBezTo>
                <a:cubicBezTo>
                  <a:pt x="676169" y="1473352"/>
                  <a:pt x="682421" y="1463790"/>
                  <a:pt x="685363" y="1451654"/>
                </a:cubicBezTo>
                <a:cubicBezTo>
                  <a:pt x="686098" y="1446873"/>
                  <a:pt x="688673" y="1443563"/>
                  <a:pt x="693086" y="1441356"/>
                </a:cubicBezTo>
                <a:cubicBezTo>
                  <a:pt x="711475" y="1421497"/>
                  <a:pt x="725818" y="1398695"/>
                  <a:pt x="739425" y="1375158"/>
                </a:cubicBezTo>
                <a:lnTo>
                  <a:pt x="739425" y="1375158"/>
                </a:lnTo>
                <a:cubicBezTo>
                  <a:pt x="748987" y="1368170"/>
                  <a:pt x="754504" y="1358240"/>
                  <a:pt x="758917" y="1347575"/>
                </a:cubicBezTo>
                <a:lnTo>
                  <a:pt x="758917" y="1347575"/>
                </a:lnTo>
                <a:cubicBezTo>
                  <a:pt x="784293" y="1326245"/>
                  <a:pt x="793120" y="1300133"/>
                  <a:pt x="786868" y="1266298"/>
                </a:cubicBezTo>
                <a:cubicBezTo>
                  <a:pt x="782822" y="1244232"/>
                  <a:pt x="786500" y="1220327"/>
                  <a:pt x="786868" y="1197525"/>
                </a:cubicBezTo>
                <a:cubicBezTo>
                  <a:pt x="784661" y="1194951"/>
                  <a:pt x="783925" y="1192744"/>
                  <a:pt x="785396" y="1190905"/>
                </a:cubicBezTo>
                <a:cubicBezTo>
                  <a:pt x="786500" y="1189434"/>
                  <a:pt x="787603" y="1188699"/>
                  <a:pt x="788706" y="1188699"/>
                </a:cubicBezTo>
                <a:cubicBezTo>
                  <a:pt x="794223" y="1183550"/>
                  <a:pt x="796062" y="1176930"/>
                  <a:pt x="796062" y="1169575"/>
                </a:cubicBezTo>
                <a:lnTo>
                  <a:pt x="796062" y="1169575"/>
                </a:lnTo>
                <a:cubicBezTo>
                  <a:pt x="801946" y="1164426"/>
                  <a:pt x="804520" y="1158174"/>
                  <a:pt x="805256" y="1150819"/>
                </a:cubicBezTo>
                <a:lnTo>
                  <a:pt x="805256" y="1150819"/>
                </a:lnTo>
                <a:cubicBezTo>
                  <a:pt x="814450" y="1143095"/>
                  <a:pt x="819599" y="1133166"/>
                  <a:pt x="823644" y="1122500"/>
                </a:cubicBezTo>
                <a:lnTo>
                  <a:pt x="823644" y="1122500"/>
                </a:lnTo>
                <a:cubicBezTo>
                  <a:pt x="845711" y="1100802"/>
                  <a:pt x="867777" y="1078736"/>
                  <a:pt x="889475" y="1057037"/>
                </a:cubicBezTo>
                <a:lnTo>
                  <a:pt x="889475" y="1057037"/>
                </a:lnTo>
                <a:cubicBezTo>
                  <a:pt x="892785" y="1054831"/>
                  <a:pt x="896095" y="1052256"/>
                  <a:pt x="899405" y="1050050"/>
                </a:cubicBezTo>
                <a:cubicBezTo>
                  <a:pt x="900876" y="1046004"/>
                  <a:pt x="903818" y="1044533"/>
                  <a:pt x="907863" y="1046740"/>
                </a:cubicBezTo>
                <a:cubicBezTo>
                  <a:pt x="918529" y="1043430"/>
                  <a:pt x="928827" y="1039384"/>
                  <a:pt x="936917" y="1031293"/>
                </a:cubicBezTo>
                <a:cubicBezTo>
                  <a:pt x="938756" y="1026512"/>
                  <a:pt x="941698" y="1025777"/>
                  <a:pt x="945744" y="1029087"/>
                </a:cubicBezTo>
                <a:cubicBezTo>
                  <a:pt x="967810" y="1029087"/>
                  <a:pt x="989508" y="1029087"/>
                  <a:pt x="1011575" y="1028719"/>
                </a:cubicBezTo>
                <a:cubicBezTo>
                  <a:pt x="1015620" y="1025777"/>
                  <a:pt x="1018562" y="1026512"/>
                  <a:pt x="1020401" y="1031293"/>
                </a:cubicBezTo>
                <a:cubicBezTo>
                  <a:pt x="1035479" y="1046372"/>
                  <a:pt x="1050926" y="1061451"/>
                  <a:pt x="1066004" y="1076529"/>
                </a:cubicBezTo>
                <a:cubicBezTo>
                  <a:pt x="1075567" y="1083517"/>
                  <a:pt x="1076670" y="1093814"/>
                  <a:pt x="1076670" y="1104480"/>
                </a:cubicBezTo>
                <a:cubicBezTo>
                  <a:pt x="1079980" y="1154128"/>
                  <a:pt x="1078141" y="1203410"/>
                  <a:pt x="1076670" y="1253059"/>
                </a:cubicBezTo>
                <a:lnTo>
                  <a:pt x="1076670" y="1253059"/>
                </a:lnTo>
                <a:cubicBezTo>
                  <a:pt x="1065637" y="1270344"/>
                  <a:pt x="1060488" y="1289468"/>
                  <a:pt x="1057913" y="1309695"/>
                </a:cubicBezTo>
                <a:lnTo>
                  <a:pt x="1057913" y="1309695"/>
                </a:lnTo>
                <a:cubicBezTo>
                  <a:pt x="1049087" y="1317418"/>
                  <a:pt x="1044674" y="1328083"/>
                  <a:pt x="1040996" y="1339117"/>
                </a:cubicBezTo>
                <a:cubicBezTo>
                  <a:pt x="1042835" y="1343162"/>
                  <a:pt x="1041732" y="1346104"/>
                  <a:pt x="1036951" y="1347575"/>
                </a:cubicBezTo>
                <a:cubicBezTo>
                  <a:pt x="1027756" y="1356770"/>
                  <a:pt x="1018930" y="1366331"/>
                  <a:pt x="1009736" y="1375526"/>
                </a:cubicBezTo>
                <a:cubicBezTo>
                  <a:pt x="1007161" y="1383984"/>
                  <a:pt x="1000541" y="1385823"/>
                  <a:pt x="992818" y="1385823"/>
                </a:cubicBezTo>
                <a:cubicBezTo>
                  <a:pt x="939859" y="1400902"/>
                  <a:pt x="888004" y="1404212"/>
                  <a:pt x="840929" y="1368906"/>
                </a:cubicBezTo>
                <a:cubicBezTo>
                  <a:pt x="826219" y="1357873"/>
                  <a:pt x="815186" y="1360447"/>
                  <a:pt x="806359" y="1375526"/>
                </a:cubicBezTo>
                <a:cubicBezTo>
                  <a:pt x="796797" y="1391340"/>
                  <a:pt x="780615" y="1403108"/>
                  <a:pt x="776570" y="1422600"/>
                </a:cubicBezTo>
                <a:lnTo>
                  <a:pt x="776570" y="1422600"/>
                </a:lnTo>
                <a:cubicBezTo>
                  <a:pt x="757078" y="1441724"/>
                  <a:pt x="740161" y="1462687"/>
                  <a:pt x="730231" y="1488799"/>
                </a:cubicBezTo>
                <a:lnTo>
                  <a:pt x="730231" y="1488799"/>
                </a:lnTo>
                <a:cubicBezTo>
                  <a:pt x="678008" y="1556836"/>
                  <a:pt x="639024" y="1632229"/>
                  <a:pt x="604454" y="1710564"/>
                </a:cubicBezTo>
                <a:cubicBezTo>
                  <a:pt x="559218" y="1812804"/>
                  <a:pt x="520235" y="1917250"/>
                  <a:pt x="486400" y="2023535"/>
                </a:cubicBezTo>
                <a:lnTo>
                  <a:pt x="486400" y="2023535"/>
                </a:lnTo>
                <a:cubicBezTo>
                  <a:pt x="460288" y="2072081"/>
                  <a:pt x="466908" y="2126511"/>
                  <a:pt x="459553" y="2178367"/>
                </a:cubicBezTo>
                <a:cubicBezTo>
                  <a:pt x="445210" y="2279871"/>
                  <a:pt x="435280" y="2381743"/>
                  <a:pt x="423879" y="2483983"/>
                </a:cubicBezTo>
                <a:cubicBezTo>
                  <a:pt x="421672" y="2505682"/>
                  <a:pt x="422040" y="2527380"/>
                  <a:pt x="421305" y="2549078"/>
                </a:cubicBezTo>
                <a:cubicBezTo>
                  <a:pt x="428660" y="2562318"/>
                  <a:pt x="426085" y="2575557"/>
                  <a:pt x="422408" y="2588062"/>
                </a:cubicBezTo>
                <a:cubicBezTo>
                  <a:pt x="428660" y="2580339"/>
                  <a:pt x="420937" y="2567099"/>
                  <a:pt x="431234" y="2559376"/>
                </a:cubicBezTo>
                <a:cubicBezTo>
                  <a:pt x="436751" y="2553491"/>
                  <a:pt x="438590" y="2546504"/>
                  <a:pt x="438590" y="2538781"/>
                </a:cubicBezTo>
                <a:cubicBezTo>
                  <a:pt x="434912" y="2532529"/>
                  <a:pt x="433809" y="2526644"/>
                  <a:pt x="441164" y="2522231"/>
                </a:cubicBezTo>
                <a:cubicBezTo>
                  <a:pt x="451829" y="2504210"/>
                  <a:pt x="457346" y="2485086"/>
                  <a:pt x="458082" y="2464123"/>
                </a:cubicBezTo>
                <a:cubicBezTo>
                  <a:pt x="454771" y="2461917"/>
                  <a:pt x="454036" y="2460078"/>
                  <a:pt x="455507" y="2458607"/>
                </a:cubicBezTo>
                <a:cubicBezTo>
                  <a:pt x="456610" y="2457136"/>
                  <a:pt x="458082" y="2456768"/>
                  <a:pt x="459185" y="2456768"/>
                </a:cubicBezTo>
                <a:cubicBezTo>
                  <a:pt x="466908" y="2448309"/>
                  <a:pt x="468011" y="2438012"/>
                  <a:pt x="468011" y="2426979"/>
                </a:cubicBezTo>
                <a:cubicBezTo>
                  <a:pt x="469115" y="2414107"/>
                  <a:pt x="463230" y="2399396"/>
                  <a:pt x="477941" y="2390569"/>
                </a:cubicBezTo>
                <a:cubicBezTo>
                  <a:pt x="488974" y="2372917"/>
                  <a:pt x="494491" y="2353793"/>
                  <a:pt x="495594" y="2333198"/>
                </a:cubicBezTo>
                <a:lnTo>
                  <a:pt x="495594" y="2333198"/>
                </a:lnTo>
                <a:cubicBezTo>
                  <a:pt x="507362" y="2316280"/>
                  <a:pt x="510305" y="2296421"/>
                  <a:pt x="513982" y="2276929"/>
                </a:cubicBezTo>
                <a:cubicBezTo>
                  <a:pt x="511776" y="2274722"/>
                  <a:pt x="511408" y="2272883"/>
                  <a:pt x="512511" y="2271412"/>
                </a:cubicBezTo>
                <a:cubicBezTo>
                  <a:pt x="513615" y="2270309"/>
                  <a:pt x="514718" y="2269573"/>
                  <a:pt x="515821" y="2269573"/>
                </a:cubicBezTo>
                <a:cubicBezTo>
                  <a:pt x="525383" y="2258173"/>
                  <a:pt x="530532" y="2244933"/>
                  <a:pt x="532003" y="2229854"/>
                </a:cubicBezTo>
                <a:cubicBezTo>
                  <a:pt x="526119" y="2216982"/>
                  <a:pt x="533842" y="2209259"/>
                  <a:pt x="542301" y="2201536"/>
                </a:cubicBezTo>
                <a:cubicBezTo>
                  <a:pt x="555173" y="2181309"/>
                  <a:pt x="564735" y="2159243"/>
                  <a:pt x="570619" y="2136073"/>
                </a:cubicBezTo>
                <a:lnTo>
                  <a:pt x="570619" y="2136073"/>
                </a:lnTo>
                <a:cubicBezTo>
                  <a:pt x="581284" y="2125776"/>
                  <a:pt x="586801" y="2112904"/>
                  <a:pt x="589007" y="2098561"/>
                </a:cubicBezTo>
                <a:lnTo>
                  <a:pt x="589007" y="2098561"/>
                </a:lnTo>
                <a:cubicBezTo>
                  <a:pt x="611441" y="2066565"/>
                  <a:pt x="629830" y="2031994"/>
                  <a:pt x="646012" y="1996321"/>
                </a:cubicBezTo>
                <a:lnTo>
                  <a:pt x="646012" y="1996321"/>
                </a:lnTo>
                <a:cubicBezTo>
                  <a:pt x="659619" y="1986759"/>
                  <a:pt x="666607" y="1972416"/>
                  <a:pt x="672859" y="1957705"/>
                </a:cubicBezTo>
                <a:cubicBezTo>
                  <a:pt x="673594" y="1950349"/>
                  <a:pt x="676169" y="1943730"/>
                  <a:pt x="683892" y="1940787"/>
                </a:cubicBezTo>
                <a:cubicBezTo>
                  <a:pt x="691983" y="1935639"/>
                  <a:pt x="697500" y="1929019"/>
                  <a:pt x="700809" y="1919824"/>
                </a:cubicBezTo>
                <a:lnTo>
                  <a:pt x="700809" y="1919824"/>
                </a:lnTo>
                <a:cubicBezTo>
                  <a:pt x="716623" y="1894081"/>
                  <a:pt x="716623" y="1864659"/>
                  <a:pt x="721037" y="1836709"/>
                </a:cubicBezTo>
                <a:lnTo>
                  <a:pt x="721037" y="1836709"/>
                </a:lnTo>
                <a:cubicBezTo>
                  <a:pt x="728760" y="1828986"/>
                  <a:pt x="729863" y="1818688"/>
                  <a:pt x="729863" y="1808023"/>
                </a:cubicBezTo>
                <a:lnTo>
                  <a:pt x="729863" y="1808023"/>
                </a:lnTo>
                <a:cubicBezTo>
                  <a:pt x="740528" y="1794415"/>
                  <a:pt x="745309" y="1777866"/>
                  <a:pt x="748987" y="1761316"/>
                </a:cubicBezTo>
                <a:lnTo>
                  <a:pt x="748987" y="1761316"/>
                </a:lnTo>
                <a:cubicBezTo>
                  <a:pt x="754871" y="1756903"/>
                  <a:pt x="758181" y="1750283"/>
                  <a:pt x="759652" y="1743295"/>
                </a:cubicBezTo>
                <a:cubicBezTo>
                  <a:pt x="760756" y="1738514"/>
                  <a:pt x="763330" y="1735204"/>
                  <a:pt x="767375" y="1732998"/>
                </a:cubicBezTo>
                <a:cubicBezTo>
                  <a:pt x="774363" y="1727113"/>
                  <a:pt x="781719" y="1721597"/>
                  <a:pt x="787971" y="1714977"/>
                </a:cubicBezTo>
                <a:cubicBezTo>
                  <a:pt x="822173" y="1678200"/>
                  <a:pt x="862628" y="1669006"/>
                  <a:pt x="909335" y="1687762"/>
                </a:cubicBezTo>
                <a:cubicBezTo>
                  <a:pt x="917793" y="1691072"/>
                  <a:pt x="926988" y="1693646"/>
                  <a:pt x="935446" y="1696221"/>
                </a:cubicBezTo>
                <a:cubicBezTo>
                  <a:pt x="940963" y="1696221"/>
                  <a:pt x="944273" y="1699531"/>
                  <a:pt x="946111" y="1704312"/>
                </a:cubicBezTo>
                <a:cubicBezTo>
                  <a:pt x="961558" y="1723068"/>
                  <a:pt x="977004" y="1742192"/>
                  <a:pt x="992083" y="1760948"/>
                </a:cubicBezTo>
                <a:cubicBezTo>
                  <a:pt x="999070" y="1765361"/>
                  <a:pt x="1001277" y="1771981"/>
                  <a:pt x="1001277" y="1780072"/>
                </a:cubicBezTo>
                <a:cubicBezTo>
                  <a:pt x="1001645" y="1787795"/>
                  <a:pt x="1003851" y="1794783"/>
                  <a:pt x="1009368" y="1800667"/>
                </a:cubicBezTo>
                <a:cubicBezTo>
                  <a:pt x="1013046" y="1801771"/>
                  <a:pt x="1014517" y="1803242"/>
                  <a:pt x="1013781" y="1805080"/>
                </a:cubicBezTo>
                <a:cubicBezTo>
                  <a:pt x="1013046" y="1807287"/>
                  <a:pt x="1011942" y="1808390"/>
                  <a:pt x="1010839" y="1808390"/>
                </a:cubicBezTo>
                <a:cubicBezTo>
                  <a:pt x="1007897" y="1837444"/>
                  <a:pt x="1018930" y="1865395"/>
                  <a:pt x="1015988" y="1895552"/>
                </a:cubicBezTo>
                <a:cubicBezTo>
                  <a:pt x="1010839" y="1949614"/>
                  <a:pt x="988773" y="1995953"/>
                  <a:pt x="963029" y="2041556"/>
                </a:cubicBezTo>
                <a:lnTo>
                  <a:pt x="963029" y="2041556"/>
                </a:lnTo>
                <a:cubicBezTo>
                  <a:pt x="941331" y="2054428"/>
                  <a:pt x="919632" y="2066932"/>
                  <a:pt x="898302" y="2079804"/>
                </a:cubicBezTo>
                <a:lnTo>
                  <a:pt x="898302" y="2079804"/>
                </a:lnTo>
                <a:cubicBezTo>
                  <a:pt x="879545" y="2079804"/>
                  <a:pt x="860789" y="2080540"/>
                  <a:pt x="842033" y="2080540"/>
                </a:cubicBezTo>
                <a:cubicBezTo>
                  <a:pt x="838723" y="2084218"/>
                  <a:pt x="835781" y="2083850"/>
                  <a:pt x="833574" y="2079436"/>
                </a:cubicBezTo>
                <a:cubicBezTo>
                  <a:pt x="819599" y="2069507"/>
                  <a:pt x="803417" y="2064726"/>
                  <a:pt x="787235" y="2060312"/>
                </a:cubicBezTo>
                <a:lnTo>
                  <a:pt x="787235" y="2060312"/>
                </a:lnTo>
                <a:cubicBezTo>
                  <a:pt x="782822" y="2051854"/>
                  <a:pt x="776202" y="2045969"/>
                  <a:pt x="768111" y="2041924"/>
                </a:cubicBezTo>
                <a:lnTo>
                  <a:pt x="768111" y="2041924"/>
                </a:lnTo>
                <a:cubicBezTo>
                  <a:pt x="755239" y="2023535"/>
                  <a:pt x="742735" y="2005147"/>
                  <a:pt x="729863" y="1986391"/>
                </a:cubicBezTo>
                <a:cubicBezTo>
                  <a:pt x="715520" y="1990804"/>
                  <a:pt x="710371" y="2005147"/>
                  <a:pt x="699338" y="2013606"/>
                </a:cubicBezTo>
                <a:cubicBezTo>
                  <a:pt x="666239" y="2052222"/>
                  <a:pt x="643070" y="2096722"/>
                  <a:pt x="625784" y="2144164"/>
                </a:cubicBezTo>
                <a:lnTo>
                  <a:pt x="625784" y="2144164"/>
                </a:lnTo>
                <a:cubicBezTo>
                  <a:pt x="608499" y="2167333"/>
                  <a:pt x="596730" y="2192710"/>
                  <a:pt x="590111" y="2220660"/>
                </a:cubicBezTo>
                <a:cubicBezTo>
                  <a:pt x="592685" y="2224338"/>
                  <a:pt x="591950" y="2227280"/>
                  <a:pt x="587536" y="2229487"/>
                </a:cubicBezTo>
                <a:cubicBezTo>
                  <a:pt x="582020" y="2234635"/>
                  <a:pt x="580181" y="2241255"/>
                  <a:pt x="579813" y="2248611"/>
                </a:cubicBezTo>
                <a:lnTo>
                  <a:pt x="579813" y="2248611"/>
                </a:lnTo>
                <a:cubicBezTo>
                  <a:pt x="565102" y="2271780"/>
                  <a:pt x="557747" y="2297524"/>
                  <a:pt x="552230" y="2324003"/>
                </a:cubicBezTo>
                <a:cubicBezTo>
                  <a:pt x="555173" y="2327681"/>
                  <a:pt x="554437" y="2330623"/>
                  <a:pt x="550392" y="2332830"/>
                </a:cubicBezTo>
                <a:cubicBezTo>
                  <a:pt x="522073" y="2393512"/>
                  <a:pt x="509569" y="2458975"/>
                  <a:pt x="490078" y="2522599"/>
                </a:cubicBezTo>
                <a:cubicBezTo>
                  <a:pt x="469482" y="2590636"/>
                  <a:pt x="449623" y="2658673"/>
                  <a:pt x="429396" y="2727079"/>
                </a:cubicBezTo>
                <a:lnTo>
                  <a:pt x="429396" y="2727079"/>
                </a:lnTo>
                <a:cubicBezTo>
                  <a:pt x="409904" y="2765327"/>
                  <a:pt x="390412" y="2803575"/>
                  <a:pt x="370920" y="2842190"/>
                </a:cubicBezTo>
                <a:cubicBezTo>
                  <a:pt x="349590" y="2833732"/>
                  <a:pt x="358048" y="2811666"/>
                  <a:pt x="345544" y="2801736"/>
                </a:cubicBezTo>
                <a:lnTo>
                  <a:pt x="345544" y="2801736"/>
                </a:lnTo>
                <a:cubicBezTo>
                  <a:pt x="345544" y="2788128"/>
                  <a:pt x="345544" y="2774889"/>
                  <a:pt x="336717" y="2763488"/>
                </a:cubicBezTo>
                <a:cubicBezTo>
                  <a:pt x="333408" y="2762017"/>
                  <a:pt x="331937" y="2760546"/>
                  <a:pt x="332672" y="2758707"/>
                </a:cubicBezTo>
                <a:cubicBezTo>
                  <a:pt x="333408" y="2756500"/>
                  <a:pt x="334511" y="2755765"/>
                  <a:pt x="335614" y="2755765"/>
                </a:cubicBezTo>
                <a:cubicBezTo>
                  <a:pt x="335614" y="2742157"/>
                  <a:pt x="336350" y="2728550"/>
                  <a:pt x="327523" y="2716781"/>
                </a:cubicBezTo>
                <a:cubicBezTo>
                  <a:pt x="320536" y="2711632"/>
                  <a:pt x="321271" y="2706116"/>
                  <a:pt x="325685" y="2699864"/>
                </a:cubicBezTo>
                <a:cubicBezTo>
                  <a:pt x="319800" y="2646169"/>
                  <a:pt x="313180" y="2592475"/>
                  <a:pt x="298837" y="2540252"/>
                </a:cubicBezTo>
                <a:cubicBezTo>
                  <a:pt x="296263" y="2538413"/>
                  <a:pt x="295160" y="2536574"/>
                  <a:pt x="295895" y="2534367"/>
                </a:cubicBezTo>
                <a:cubicBezTo>
                  <a:pt x="296631" y="2532161"/>
                  <a:pt x="297366" y="2531057"/>
                  <a:pt x="298102" y="2531057"/>
                </a:cubicBezTo>
                <a:cubicBezTo>
                  <a:pt x="298102" y="2514508"/>
                  <a:pt x="300308" y="2497223"/>
                  <a:pt x="290011" y="2482512"/>
                </a:cubicBezTo>
                <a:cubicBezTo>
                  <a:pt x="283759" y="2477363"/>
                  <a:pt x="283759" y="2471479"/>
                  <a:pt x="288908" y="2465594"/>
                </a:cubicBezTo>
                <a:cubicBezTo>
                  <a:pt x="288908" y="2446103"/>
                  <a:pt x="291850" y="2426243"/>
                  <a:pt x="280817" y="2408223"/>
                </a:cubicBezTo>
                <a:cubicBezTo>
                  <a:pt x="260957" y="2375859"/>
                  <a:pt x="270887" y="2340553"/>
                  <a:pt x="270151" y="2306350"/>
                </a:cubicBezTo>
                <a:cubicBezTo>
                  <a:pt x="270151" y="2248978"/>
                  <a:pt x="263899" y="2192342"/>
                  <a:pt x="252131" y="2136073"/>
                </a:cubicBezTo>
                <a:cubicBezTo>
                  <a:pt x="246246" y="2130556"/>
                  <a:pt x="246246" y="2124672"/>
                  <a:pt x="251027" y="2118788"/>
                </a:cubicBezTo>
                <a:cubicBezTo>
                  <a:pt x="252131" y="2096354"/>
                  <a:pt x="252498" y="2073920"/>
                  <a:pt x="242569" y="2052957"/>
                </a:cubicBezTo>
                <a:cubicBezTo>
                  <a:pt x="239259" y="2050015"/>
                  <a:pt x="235949" y="2046705"/>
                  <a:pt x="233006" y="2043395"/>
                </a:cubicBezTo>
                <a:cubicBezTo>
                  <a:pt x="217192" y="2043395"/>
                  <a:pt x="201746" y="2043395"/>
                  <a:pt x="185932" y="2043395"/>
                </a:cubicBezTo>
                <a:cubicBezTo>
                  <a:pt x="182622" y="2047441"/>
                  <a:pt x="180048" y="2047073"/>
                  <a:pt x="177841" y="2041924"/>
                </a:cubicBezTo>
                <a:cubicBezTo>
                  <a:pt x="161659" y="2032730"/>
                  <a:pt x="145845" y="2023903"/>
                  <a:pt x="129663" y="2014709"/>
                </a:cubicBezTo>
                <a:lnTo>
                  <a:pt x="129663" y="2014709"/>
                </a:lnTo>
                <a:cubicBezTo>
                  <a:pt x="116424" y="1996688"/>
                  <a:pt x="100977" y="1980874"/>
                  <a:pt x="82589" y="1968002"/>
                </a:cubicBezTo>
                <a:lnTo>
                  <a:pt x="82589" y="1968002"/>
                </a:lnTo>
                <a:cubicBezTo>
                  <a:pt x="78911" y="1959176"/>
                  <a:pt x="73027" y="1952188"/>
                  <a:pt x="65304" y="1947040"/>
                </a:cubicBezTo>
                <a:cubicBezTo>
                  <a:pt x="61626" y="1947040"/>
                  <a:pt x="59787" y="1945568"/>
                  <a:pt x="60523" y="1943730"/>
                </a:cubicBezTo>
                <a:cubicBezTo>
                  <a:pt x="60890" y="1941523"/>
                  <a:pt x="61994" y="1940420"/>
                  <a:pt x="62729" y="1940420"/>
                </a:cubicBezTo>
                <a:cubicBezTo>
                  <a:pt x="58684" y="1929754"/>
                  <a:pt x="54270" y="1919457"/>
                  <a:pt x="45076" y="1912101"/>
                </a:cubicBezTo>
                <a:lnTo>
                  <a:pt x="45076" y="1912101"/>
                </a:lnTo>
                <a:cubicBezTo>
                  <a:pt x="42502" y="1897758"/>
                  <a:pt x="36618" y="1884887"/>
                  <a:pt x="26320" y="1874589"/>
                </a:cubicBezTo>
                <a:lnTo>
                  <a:pt x="26320" y="1874589"/>
                </a:lnTo>
                <a:cubicBezTo>
                  <a:pt x="26320" y="1867233"/>
                  <a:pt x="24113" y="1860614"/>
                  <a:pt x="18597" y="1855465"/>
                </a:cubicBezTo>
                <a:cubicBezTo>
                  <a:pt x="15655" y="1853994"/>
                  <a:pt x="14184" y="1852155"/>
                  <a:pt x="14919" y="1849948"/>
                </a:cubicBezTo>
                <a:cubicBezTo>
                  <a:pt x="15287" y="1847742"/>
                  <a:pt x="16022" y="1846271"/>
                  <a:pt x="16758" y="1846271"/>
                </a:cubicBezTo>
                <a:cubicBezTo>
                  <a:pt x="16758" y="1832663"/>
                  <a:pt x="17126" y="1819056"/>
                  <a:pt x="8299" y="1807655"/>
                </a:cubicBezTo>
                <a:cubicBezTo>
                  <a:pt x="576" y="1792576"/>
                  <a:pt x="-5676" y="1777498"/>
                  <a:pt x="8299" y="1762787"/>
                </a:cubicBezTo>
                <a:cubicBezTo>
                  <a:pt x="18229" y="1748076"/>
                  <a:pt x="16390" y="1731527"/>
                  <a:pt x="17126" y="1714977"/>
                </a:cubicBezTo>
                <a:cubicBezTo>
                  <a:pt x="14919" y="1712403"/>
                  <a:pt x="14184" y="1710196"/>
                  <a:pt x="15655" y="1708357"/>
                </a:cubicBezTo>
                <a:cubicBezTo>
                  <a:pt x="16758" y="1706886"/>
                  <a:pt x="17861" y="1705783"/>
                  <a:pt x="18965" y="1705783"/>
                </a:cubicBezTo>
                <a:cubicBezTo>
                  <a:pt x="24481" y="1700634"/>
                  <a:pt x="26320" y="1694014"/>
                  <a:pt x="26320" y="1686659"/>
                </a:cubicBezTo>
                <a:cubicBezTo>
                  <a:pt x="23378" y="1682613"/>
                  <a:pt x="24113" y="1679671"/>
                  <a:pt x="28895" y="1677832"/>
                </a:cubicBezTo>
                <a:cubicBezTo>
                  <a:pt x="36986" y="1669741"/>
                  <a:pt x="41399" y="1659444"/>
                  <a:pt x="45076" y="1648778"/>
                </a:cubicBezTo>
                <a:lnTo>
                  <a:pt x="45076" y="1648778"/>
                </a:lnTo>
                <a:cubicBezTo>
                  <a:pt x="54270" y="1641423"/>
                  <a:pt x="59787" y="1631861"/>
                  <a:pt x="64568" y="1621196"/>
                </a:cubicBezTo>
                <a:lnTo>
                  <a:pt x="64568" y="1621196"/>
                </a:lnTo>
                <a:cubicBezTo>
                  <a:pt x="73027" y="1617150"/>
                  <a:pt x="79279" y="1610898"/>
                  <a:pt x="83324" y="1602807"/>
                </a:cubicBezTo>
                <a:lnTo>
                  <a:pt x="83324" y="1602807"/>
                </a:lnTo>
                <a:cubicBezTo>
                  <a:pt x="122308" y="1578902"/>
                  <a:pt x="162763" y="1575225"/>
                  <a:pt x="205056" y="1592510"/>
                </a:cubicBezTo>
                <a:lnTo>
                  <a:pt x="205056" y="1592510"/>
                </a:lnTo>
                <a:cubicBezTo>
                  <a:pt x="233006" y="1612369"/>
                  <a:pt x="249188" y="1642526"/>
                  <a:pt x="269783" y="1668638"/>
                </a:cubicBezTo>
                <a:lnTo>
                  <a:pt x="269783" y="1668638"/>
                </a:lnTo>
                <a:cubicBezTo>
                  <a:pt x="269783" y="1678936"/>
                  <a:pt x="271990" y="1688498"/>
                  <a:pt x="279713" y="1696221"/>
                </a:cubicBezTo>
                <a:lnTo>
                  <a:pt x="279713" y="1696221"/>
                </a:lnTo>
                <a:cubicBezTo>
                  <a:pt x="286333" y="1739250"/>
                  <a:pt x="297734" y="1781175"/>
                  <a:pt x="302147" y="1824940"/>
                </a:cubicBezTo>
                <a:cubicBezTo>
                  <a:pt x="305457" y="1859510"/>
                  <a:pt x="309135" y="1892977"/>
                  <a:pt x="300676" y="1926812"/>
                </a:cubicBezTo>
                <a:cubicBezTo>
                  <a:pt x="288172" y="1974622"/>
                  <a:pt x="295895" y="2022432"/>
                  <a:pt x="300676" y="2070242"/>
                </a:cubicBezTo>
                <a:cubicBezTo>
                  <a:pt x="312077" y="2186090"/>
                  <a:pt x="324581" y="2302305"/>
                  <a:pt x="337085" y="2418152"/>
                </a:cubicBezTo>
                <a:cubicBezTo>
                  <a:pt x="339292" y="2438012"/>
                  <a:pt x="343705" y="2457871"/>
                  <a:pt x="348486" y="2484351"/>
                </a:cubicBezTo>
                <a:cubicBezTo>
                  <a:pt x="358048" y="2461917"/>
                  <a:pt x="354003" y="2444632"/>
                  <a:pt x="354738" y="2427714"/>
                </a:cubicBezTo>
                <a:cubicBezTo>
                  <a:pt x="349590" y="2418152"/>
                  <a:pt x="348119" y="2408958"/>
                  <a:pt x="355842" y="2399764"/>
                </a:cubicBezTo>
                <a:cubicBezTo>
                  <a:pt x="367978" y="2372549"/>
                  <a:pt x="364668" y="2343863"/>
                  <a:pt x="365036" y="2315545"/>
                </a:cubicBezTo>
                <a:cubicBezTo>
                  <a:pt x="362461" y="2313338"/>
                  <a:pt x="361726" y="2311131"/>
                  <a:pt x="362829" y="2308925"/>
                </a:cubicBezTo>
                <a:cubicBezTo>
                  <a:pt x="363933" y="2306718"/>
                  <a:pt x="364668" y="2305983"/>
                  <a:pt x="365771" y="2305983"/>
                </a:cubicBezTo>
                <a:cubicBezTo>
                  <a:pt x="376437" y="2285020"/>
                  <a:pt x="374598" y="2262586"/>
                  <a:pt x="374230" y="2240152"/>
                </a:cubicBezTo>
                <a:cubicBezTo>
                  <a:pt x="368714" y="2230958"/>
                  <a:pt x="367610" y="2222131"/>
                  <a:pt x="375333" y="2213672"/>
                </a:cubicBezTo>
                <a:cubicBezTo>
                  <a:pt x="387102" y="2195652"/>
                  <a:pt x="383056" y="2175424"/>
                  <a:pt x="383424" y="2155565"/>
                </a:cubicBezTo>
                <a:cubicBezTo>
                  <a:pt x="378643" y="2146371"/>
                  <a:pt x="376804" y="2137176"/>
                  <a:pt x="384895" y="2128718"/>
                </a:cubicBezTo>
                <a:cubicBezTo>
                  <a:pt x="396296" y="2110697"/>
                  <a:pt x="392619" y="2090470"/>
                  <a:pt x="392619" y="2070978"/>
                </a:cubicBezTo>
                <a:cubicBezTo>
                  <a:pt x="390044" y="2043027"/>
                  <a:pt x="384528" y="2015077"/>
                  <a:pt x="392619" y="1987126"/>
                </a:cubicBezTo>
                <a:cubicBezTo>
                  <a:pt x="391147" y="1942994"/>
                  <a:pt x="398503" y="1898126"/>
                  <a:pt x="384160" y="1854729"/>
                </a:cubicBezTo>
                <a:lnTo>
                  <a:pt x="384160" y="1854729"/>
                </a:lnTo>
                <a:cubicBezTo>
                  <a:pt x="384160" y="1848845"/>
                  <a:pt x="384160" y="1842961"/>
                  <a:pt x="384160" y="1837076"/>
                </a:cubicBezTo>
                <a:cubicBezTo>
                  <a:pt x="376804" y="1827882"/>
                  <a:pt x="377908" y="1818688"/>
                  <a:pt x="383056" y="1809126"/>
                </a:cubicBezTo>
                <a:cubicBezTo>
                  <a:pt x="382321" y="1770878"/>
                  <a:pt x="389309" y="1732262"/>
                  <a:pt x="374966" y="1695117"/>
                </a:cubicBezTo>
                <a:cubicBezTo>
                  <a:pt x="368714" y="1689601"/>
                  <a:pt x="369081" y="1683717"/>
                  <a:pt x="374230" y="1677832"/>
                </a:cubicBezTo>
                <a:cubicBezTo>
                  <a:pt x="373494" y="1652088"/>
                  <a:pt x="378643" y="1625977"/>
                  <a:pt x="365403" y="1601704"/>
                </a:cubicBezTo>
                <a:cubicBezTo>
                  <a:pt x="362461" y="1600233"/>
                  <a:pt x="361358" y="1598394"/>
                  <a:pt x="362094" y="1596187"/>
                </a:cubicBezTo>
                <a:cubicBezTo>
                  <a:pt x="362829" y="1594349"/>
                  <a:pt x="363933" y="1593245"/>
                  <a:pt x="364668" y="1593245"/>
                </a:cubicBezTo>
                <a:cubicBezTo>
                  <a:pt x="366139" y="1554629"/>
                  <a:pt x="358416" y="1517117"/>
                  <a:pt x="346280" y="1480708"/>
                </a:cubicBezTo>
                <a:cubicBezTo>
                  <a:pt x="343705" y="1478869"/>
                  <a:pt x="342602" y="1477030"/>
                  <a:pt x="343337" y="1474823"/>
                </a:cubicBezTo>
                <a:cubicBezTo>
                  <a:pt x="344073" y="1472617"/>
                  <a:pt x="344441" y="1471514"/>
                  <a:pt x="345544" y="1471514"/>
                </a:cubicBezTo>
                <a:cubicBezTo>
                  <a:pt x="340395" y="1432898"/>
                  <a:pt x="335246" y="1394650"/>
                  <a:pt x="319065" y="1358608"/>
                </a:cubicBezTo>
                <a:cubicBezTo>
                  <a:pt x="316122" y="1357137"/>
                  <a:pt x="315019" y="1355298"/>
                  <a:pt x="315387" y="1353092"/>
                </a:cubicBezTo>
                <a:cubicBezTo>
                  <a:pt x="315755" y="1350885"/>
                  <a:pt x="316490" y="1349782"/>
                  <a:pt x="317226" y="1349782"/>
                </a:cubicBezTo>
                <a:cubicBezTo>
                  <a:pt x="312077" y="1312269"/>
                  <a:pt x="301044" y="1276963"/>
                  <a:pt x="281920" y="1244600"/>
                </a:cubicBezTo>
                <a:cubicBezTo>
                  <a:pt x="278242" y="1243864"/>
                  <a:pt x="276403" y="1242393"/>
                  <a:pt x="277507" y="1240554"/>
                </a:cubicBezTo>
                <a:cubicBezTo>
                  <a:pt x="278242" y="1238348"/>
                  <a:pt x="279346" y="1237244"/>
                  <a:pt x="280449" y="1237244"/>
                </a:cubicBezTo>
                <a:cubicBezTo>
                  <a:pt x="280449" y="1229521"/>
                  <a:pt x="277874" y="1222901"/>
                  <a:pt x="271990" y="1217385"/>
                </a:cubicBezTo>
                <a:cubicBezTo>
                  <a:pt x="265003" y="1209662"/>
                  <a:pt x="257647" y="1202306"/>
                  <a:pt x="261325" y="1190538"/>
                </a:cubicBezTo>
                <a:cubicBezTo>
                  <a:pt x="252498" y="1177666"/>
                  <a:pt x="242569" y="1182079"/>
                  <a:pt x="232639" y="1189067"/>
                </a:cubicBezTo>
                <a:cubicBezTo>
                  <a:pt x="224180" y="1197158"/>
                  <a:pt x="215354" y="1197525"/>
                  <a:pt x="206527" y="1189802"/>
                </a:cubicBezTo>
                <a:cubicBezTo>
                  <a:pt x="195126" y="1180976"/>
                  <a:pt x="181887" y="1180976"/>
                  <a:pt x="168279" y="1180608"/>
                </a:cubicBezTo>
                <a:lnTo>
                  <a:pt x="168279" y="1180608"/>
                </a:lnTo>
                <a:cubicBezTo>
                  <a:pt x="163130" y="1175091"/>
                  <a:pt x="156511" y="1172149"/>
                  <a:pt x="149155" y="1171781"/>
                </a:cubicBezTo>
                <a:lnTo>
                  <a:pt x="149155" y="1171781"/>
                </a:lnTo>
                <a:cubicBezTo>
                  <a:pt x="130399" y="1156335"/>
                  <a:pt x="111275" y="1141257"/>
                  <a:pt x="92519" y="1125810"/>
                </a:cubicBezTo>
                <a:cubicBezTo>
                  <a:pt x="87738" y="1123971"/>
                  <a:pt x="84795" y="1120294"/>
                  <a:pt x="83692" y="1115145"/>
                </a:cubicBezTo>
                <a:cubicBezTo>
                  <a:pt x="79279" y="1104480"/>
                  <a:pt x="74498" y="1093814"/>
                  <a:pt x="65672" y="1085723"/>
                </a:cubicBezTo>
                <a:cubicBezTo>
                  <a:pt x="56109" y="1079103"/>
                  <a:pt x="50961" y="1071013"/>
                  <a:pt x="55006" y="1058876"/>
                </a:cubicBezTo>
                <a:cubicBezTo>
                  <a:pt x="36986" y="994149"/>
                  <a:pt x="33308" y="927950"/>
                  <a:pt x="35882" y="861384"/>
                </a:cubicBezTo>
                <a:cubicBezTo>
                  <a:pt x="28527" y="845938"/>
                  <a:pt x="34779" y="834537"/>
                  <a:pt x="45812" y="824239"/>
                </a:cubicBezTo>
                <a:cubicBezTo>
                  <a:pt x="60890" y="805115"/>
                  <a:pt x="72291" y="782681"/>
                  <a:pt x="92151" y="767603"/>
                </a:cubicBezTo>
                <a:lnTo>
                  <a:pt x="92151" y="767603"/>
                </a:lnTo>
                <a:cubicBezTo>
                  <a:pt x="122676" y="753627"/>
                  <a:pt x="154672" y="758041"/>
                  <a:pt x="186300" y="758041"/>
                </a:cubicBezTo>
                <a:cubicBezTo>
                  <a:pt x="189978" y="755099"/>
                  <a:pt x="192920" y="755834"/>
                  <a:pt x="195126" y="759880"/>
                </a:cubicBezTo>
                <a:cubicBezTo>
                  <a:pt x="209469" y="771648"/>
                  <a:pt x="226387" y="778268"/>
                  <a:pt x="242936" y="785256"/>
                </a:cubicBezTo>
                <a:cubicBezTo>
                  <a:pt x="252866" y="782681"/>
                  <a:pt x="257279" y="788566"/>
                  <a:pt x="260222" y="796656"/>
                </a:cubicBezTo>
                <a:cubicBezTo>
                  <a:pt x="267577" y="808057"/>
                  <a:pt x="277139" y="817619"/>
                  <a:pt x="288908" y="824607"/>
                </a:cubicBezTo>
                <a:lnTo>
                  <a:pt x="288908" y="824607"/>
                </a:lnTo>
                <a:cubicBezTo>
                  <a:pt x="293689" y="834905"/>
                  <a:pt x="298837" y="844834"/>
                  <a:pt x="308031" y="852190"/>
                </a:cubicBezTo>
                <a:lnTo>
                  <a:pt x="308031" y="852190"/>
                </a:lnTo>
                <a:cubicBezTo>
                  <a:pt x="310238" y="855500"/>
                  <a:pt x="312445" y="859177"/>
                  <a:pt x="315019" y="862487"/>
                </a:cubicBezTo>
                <a:cubicBezTo>
                  <a:pt x="322007" y="867268"/>
                  <a:pt x="324581" y="873888"/>
                  <a:pt x="324581" y="881979"/>
                </a:cubicBezTo>
                <a:cubicBezTo>
                  <a:pt x="328259" y="897058"/>
                  <a:pt x="331937" y="912136"/>
                  <a:pt x="335982" y="926847"/>
                </a:cubicBezTo>
                <a:cubicBezTo>
                  <a:pt x="350693" y="979438"/>
                  <a:pt x="358048" y="1032765"/>
                  <a:pt x="344808" y="1087194"/>
                </a:cubicBezTo>
                <a:lnTo>
                  <a:pt x="344808" y="1087194"/>
                </a:lnTo>
                <a:cubicBezTo>
                  <a:pt x="334143" y="1102273"/>
                  <a:pt x="323846" y="1117719"/>
                  <a:pt x="313180" y="1133166"/>
                </a:cubicBezTo>
                <a:cubicBezTo>
                  <a:pt x="305825" y="1143831"/>
                  <a:pt x="307664" y="1153761"/>
                  <a:pt x="316122" y="1162955"/>
                </a:cubicBezTo>
                <a:lnTo>
                  <a:pt x="316122" y="1162955"/>
                </a:lnTo>
                <a:cubicBezTo>
                  <a:pt x="321639" y="1185757"/>
                  <a:pt x="328259" y="1208926"/>
                  <a:pt x="342602" y="1228418"/>
                </a:cubicBezTo>
                <a:cubicBezTo>
                  <a:pt x="345912" y="1229521"/>
                  <a:pt x="347383" y="1231360"/>
                  <a:pt x="347015" y="1233567"/>
                </a:cubicBezTo>
                <a:cubicBezTo>
                  <a:pt x="346647" y="1236141"/>
                  <a:pt x="345912" y="1237244"/>
                  <a:pt x="345176" y="1237244"/>
                </a:cubicBezTo>
                <a:cubicBezTo>
                  <a:pt x="363565" y="1306017"/>
                  <a:pt x="381585" y="1375158"/>
                  <a:pt x="399974" y="1443931"/>
                </a:cubicBezTo>
                <a:cubicBezTo>
                  <a:pt x="406594" y="1446137"/>
                  <a:pt x="406962" y="1449080"/>
                  <a:pt x="401445" y="1452757"/>
                </a:cubicBezTo>
                <a:cubicBezTo>
                  <a:pt x="410639" y="1515646"/>
                  <a:pt x="419466" y="1578534"/>
                  <a:pt x="428660" y="1641423"/>
                </a:cubicBezTo>
                <a:cubicBezTo>
                  <a:pt x="435280" y="1646940"/>
                  <a:pt x="435280" y="1652824"/>
                  <a:pt x="429763" y="1659076"/>
                </a:cubicBezTo>
                <a:lnTo>
                  <a:pt x="429763" y="1708725"/>
                </a:lnTo>
                <a:cubicBezTo>
                  <a:pt x="441532" y="1680407"/>
                  <a:pt x="449991" y="1651721"/>
                  <a:pt x="447784" y="1621564"/>
                </a:cubicBezTo>
                <a:cubicBezTo>
                  <a:pt x="443003" y="1612369"/>
                  <a:pt x="441164" y="1603175"/>
                  <a:pt x="449623" y="1595084"/>
                </a:cubicBezTo>
                <a:cubicBezTo>
                  <a:pt x="461391" y="1548377"/>
                  <a:pt x="465805" y="1500935"/>
                  <a:pt x="466908" y="1452757"/>
                </a:cubicBezTo>
                <a:cubicBezTo>
                  <a:pt x="461391" y="1443563"/>
                  <a:pt x="460288" y="1434737"/>
                  <a:pt x="468011" y="1425910"/>
                </a:cubicBezTo>
                <a:cubicBezTo>
                  <a:pt x="481619" y="1401637"/>
                  <a:pt x="475367" y="1375158"/>
                  <a:pt x="476470" y="1349414"/>
                </a:cubicBezTo>
                <a:cubicBezTo>
                  <a:pt x="470586" y="1337278"/>
                  <a:pt x="468747" y="1325509"/>
                  <a:pt x="477941" y="1313740"/>
                </a:cubicBezTo>
                <a:cubicBezTo>
                  <a:pt x="491181" y="1289100"/>
                  <a:pt x="484929" y="1262620"/>
                  <a:pt x="485664" y="1236509"/>
                </a:cubicBezTo>
                <a:cubicBezTo>
                  <a:pt x="480148" y="1221062"/>
                  <a:pt x="477573" y="1205984"/>
                  <a:pt x="487135" y="1190905"/>
                </a:cubicBezTo>
                <a:cubicBezTo>
                  <a:pt x="501846" y="1150819"/>
                  <a:pt x="493387" y="1108893"/>
                  <a:pt x="495226" y="1067703"/>
                </a:cubicBezTo>
                <a:cubicBezTo>
                  <a:pt x="488974" y="1046004"/>
                  <a:pt x="488239" y="1023938"/>
                  <a:pt x="495594" y="1002240"/>
                </a:cubicBezTo>
                <a:cubicBezTo>
                  <a:pt x="495594" y="989735"/>
                  <a:pt x="495594" y="977231"/>
                  <a:pt x="495594" y="964727"/>
                </a:cubicBezTo>
                <a:cubicBezTo>
                  <a:pt x="487503" y="933834"/>
                  <a:pt x="488974" y="902574"/>
                  <a:pt x="494858" y="871314"/>
                </a:cubicBezTo>
                <a:cubicBezTo>
                  <a:pt x="497801" y="813942"/>
                  <a:pt x="489342" y="758041"/>
                  <a:pt x="478677" y="701772"/>
                </a:cubicBezTo>
                <a:cubicBezTo>
                  <a:pt x="468747" y="693313"/>
                  <a:pt x="471689" y="683751"/>
                  <a:pt x="476102" y="674189"/>
                </a:cubicBezTo>
                <a:cubicBezTo>
                  <a:pt x="474999" y="641826"/>
                  <a:pt x="470586" y="610197"/>
                  <a:pt x="458817" y="580040"/>
                </a:cubicBezTo>
                <a:cubicBezTo>
                  <a:pt x="456243" y="578201"/>
                  <a:pt x="455139" y="576363"/>
                  <a:pt x="455507" y="574156"/>
                </a:cubicBezTo>
                <a:cubicBezTo>
                  <a:pt x="456243" y="571949"/>
                  <a:pt x="456610" y="570846"/>
                  <a:pt x="457346" y="570846"/>
                </a:cubicBezTo>
                <a:cubicBezTo>
                  <a:pt x="457714" y="557239"/>
                  <a:pt x="458082" y="543999"/>
                  <a:pt x="448519" y="532598"/>
                </a:cubicBezTo>
                <a:lnTo>
                  <a:pt x="448519" y="532598"/>
                </a:lnTo>
                <a:cubicBezTo>
                  <a:pt x="448887" y="518991"/>
                  <a:pt x="445577" y="505751"/>
                  <a:pt x="442635" y="492143"/>
                </a:cubicBezTo>
                <a:cubicBezTo>
                  <a:pt x="437487" y="469342"/>
                  <a:pt x="424982" y="457205"/>
                  <a:pt x="401077" y="458309"/>
                </a:cubicBezTo>
                <a:cubicBezTo>
                  <a:pt x="390412" y="457205"/>
                  <a:pt x="379747" y="456837"/>
                  <a:pt x="373494" y="446172"/>
                </a:cubicBezTo>
                <a:cubicBezTo>
                  <a:pt x="370185" y="443966"/>
                  <a:pt x="366875" y="441759"/>
                  <a:pt x="363565" y="439552"/>
                </a:cubicBezTo>
                <a:lnTo>
                  <a:pt x="363565" y="439552"/>
                </a:lnTo>
                <a:cubicBezTo>
                  <a:pt x="335246" y="414912"/>
                  <a:pt x="306928" y="389903"/>
                  <a:pt x="278978" y="365263"/>
                </a:cubicBezTo>
                <a:lnTo>
                  <a:pt x="278978" y="365263"/>
                </a:lnTo>
                <a:cubicBezTo>
                  <a:pt x="270151" y="352023"/>
                  <a:pt x="260957" y="339519"/>
                  <a:pt x="252131" y="326647"/>
                </a:cubicBezTo>
                <a:lnTo>
                  <a:pt x="252131" y="326647"/>
                </a:lnTo>
                <a:cubicBezTo>
                  <a:pt x="242569" y="301639"/>
                  <a:pt x="233374" y="276630"/>
                  <a:pt x="223812" y="251622"/>
                </a:cubicBezTo>
                <a:cubicBezTo>
                  <a:pt x="220502" y="250151"/>
                  <a:pt x="219399" y="248312"/>
                  <a:pt x="220135" y="246473"/>
                </a:cubicBezTo>
                <a:cubicBezTo>
                  <a:pt x="220870" y="244267"/>
                  <a:pt x="221606" y="243163"/>
                  <a:pt x="222709" y="243163"/>
                </a:cubicBezTo>
                <a:cubicBezTo>
                  <a:pt x="223077" y="201973"/>
                  <a:pt x="220135" y="160783"/>
                  <a:pt x="231903" y="120696"/>
                </a:cubicBezTo>
                <a:cubicBezTo>
                  <a:pt x="229329" y="118122"/>
                  <a:pt x="228593" y="116283"/>
                  <a:pt x="230065" y="114812"/>
                </a:cubicBezTo>
                <a:cubicBezTo>
                  <a:pt x="231168" y="113709"/>
                  <a:pt x="232639" y="112973"/>
                  <a:pt x="233742" y="112973"/>
                </a:cubicBezTo>
                <a:cubicBezTo>
                  <a:pt x="255073" y="79138"/>
                  <a:pt x="276036" y="44936"/>
                  <a:pt x="312445" y="23973"/>
                </a:cubicBezTo>
                <a:cubicBezTo>
                  <a:pt x="363197" y="-5449"/>
                  <a:pt x="414685" y="-7655"/>
                  <a:pt x="467644" y="16617"/>
                </a:cubicBezTo>
                <a:cubicBezTo>
                  <a:pt x="471321" y="14779"/>
                  <a:pt x="474263" y="15514"/>
                  <a:pt x="476102" y="195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9" name="Google Shape;219;p22"/>
          <p:cNvGrpSpPr/>
          <p:nvPr/>
        </p:nvGrpSpPr>
        <p:grpSpPr>
          <a:xfrm>
            <a:off x="7163967" y="3944803"/>
            <a:ext cx="1029819" cy="1255112"/>
            <a:chOff x="316067" y="3944803"/>
            <a:chExt cx="1029819" cy="1255112"/>
          </a:xfrm>
        </p:grpSpPr>
        <p:grpSp>
          <p:nvGrpSpPr>
            <p:cNvPr id="220" name="Google Shape;220;p22"/>
            <p:cNvGrpSpPr/>
            <p:nvPr/>
          </p:nvGrpSpPr>
          <p:grpSpPr>
            <a:xfrm>
              <a:off x="316067" y="4264248"/>
              <a:ext cx="502749" cy="935667"/>
              <a:chOff x="7451496" y="4064452"/>
              <a:chExt cx="1000098" cy="1861284"/>
            </a:xfrm>
          </p:grpSpPr>
          <p:sp>
            <p:nvSpPr>
              <p:cNvPr id="221" name="Google Shape;221;p22"/>
              <p:cNvSpPr/>
              <p:nvPr/>
            </p:nvSpPr>
            <p:spPr>
              <a:xfrm>
                <a:off x="7624660" y="4530272"/>
                <a:ext cx="787917" cy="1395464"/>
              </a:xfrm>
              <a:custGeom>
                <a:avLst/>
                <a:gdLst/>
                <a:ahLst/>
                <a:cxnLst/>
                <a:rect l="l" t="t" r="r" b="b"/>
                <a:pathLst>
                  <a:path w="787917" h="1395464" extrusionOk="0">
                    <a:moveTo>
                      <a:pt x="585657" y="1066428"/>
                    </a:moveTo>
                    <a:cubicBezTo>
                      <a:pt x="596717" y="1000347"/>
                      <a:pt x="607776" y="939242"/>
                      <a:pt x="622707" y="878967"/>
                    </a:cubicBezTo>
                    <a:cubicBezTo>
                      <a:pt x="637638" y="819521"/>
                      <a:pt x="655886" y="761457"/>
                      <a:pt x="684641" y="707265"/>
                    </a:cubicBezTo>
                    <a:cubicBezTo>
                      <a:pt x="700401" y="677403"/>
                      <a:pt x="719756" y="650307"/>
                      <a:pt x="746023" y="628741"/>
                    </a:cubicBezTo>
                    <a:cubicBezTo>
                      <a:pt x="766760" y="611598"/>
                      <a:pt x="782243" y="617958"/>
                      <a:pt x="786667" y="644777"/>
                    </a:cubicBezTo>
                    <a:cubicBezTo>
                      <a:pt x="788050" y="652796"/>
                      <a:pt x="788050" y="660814"/>
                      <a:pt x="787773" y="668832"/>
                    </a:cubicBezTo>
                    <a:cubicBezTo>
                      <a:pt x="783073" y="794913"/>
                      <a:pt x="748788" y="911593"/>
                      <a:pt x="674964" y="1015001"/>
                    </a:cubicBezTo>
                    <a:cubicBezTo>
                      <a:pt x="671646" y="1019701"/>
                      <a:pt x="668328" y="1024401"/>
                      <a:pt x="664457" y="1028825"/>
                    </a:cubicBezTo>
                    <a:cubicBezTo>
                      <a:pt x="622707" y="1075000"/>
                      <a:pt x="607500" y="1130022"/>
                      <a:pt x="608329" y="1191127"/>
                    </a:cubicBezTo>
                    <a:cubicBezTo>
                      <a:pt x="608882" y="1244213"/>
                      <a:pt x="607776" y="1297023"/>
                      <a:pt x="606947" y="1350110"/>
                    </a:cubicBezTo>
                    <a:cubicBezTo>
                      <a:pt x="606947" y="1360340"/>
                      <a:pt x="606394" y="1370847"/>
                      <a:pt x="604459" y="1381077"/>
                    </a:cubicBezTo>
                    <a:cubicBezTo>
                      <a:pt x="602800" y="1389372"/>
                      <a:pt x="596993" y="1395178"/>
                      <a:pt x="587593" y="1395454"/>
                    </a:cubicBezTo>
                    <a:cubicBezTo>
                      <a:pt x="577915" y="1395731"/>
                      <a:pt x="572385" y="1390201"/>
                      <a:pt x="569897" y="1382183"/>
                    </a:cubicBezTo>
                    <a:cubicBezTo>
                      <a:pt x="567962" y="1375823"/>
                      <a:pt x="567685" y="1368635"/>
                      <a:pt x="566856" y="1361722"/>
                    </a:cubicBezTo>
                    <a:cubicBezTo>
                      <a:pt x="559943" y="1289558"/>
                      <a:pt x="552478" y="1217393"/>
                      <a:pt x="546395" y="1145229"/>
                    </a:cubicBezTo>
                    <a:cubicBezTo>
                      <a:pt x="544183" y="1120344"/>
                      <a:pt x="536718" y="1098778"/>
                      <a:pt x="523446" y="1077488"/>
                    </a:cubicBezTo>
                    <a:cubicBezTo>
                      <a:pt x="471466" y="993711"/>
                      <a:pt x="405108" y="921823"/>
                      <a:pt x="339579" y="849105"/>
                    </a:cubicBezTo>
                    <a:cubicBezTo>
                      <a:pt x="255525" y="755651"/>
                      <a:pt x="175619" y="659155"/>
                      <a:pt x="103178" y="556300"/>
                    </a:cubicBezTo>
                    <a:cubicBezTo>
                      <a:pt x="68063" y="506255"/>
                      <a:pt x="38202" y="452892"/>
                      <a:pt x="14977" y="396211"/>
                    </a:cubicBezTo>
                    <a:cubicBezTo>
                      <a:pt x="5299" y="372709"/>
                      <a:pt x="-2719" y="348377"/>
                      <a:pt x="876" y="322387"/>
                    </a:cubicBezTo>
                    <a:cubicBezTo>
                      <a:pt x="3640" y="302203"/>
                      <a:pt x="17465" y="295567"/>
                      <a:pt x="32119" y="308839"/>
                    </a:cubicBezTo>
                    <a:cubicBezTo>
                      <a:pt x="116449" y="385151"/>
                      <a:pt x="211563" y="449574"/>
                      <a:pt x="286216" y="536669"/>
                    </a:cubicBezTo>
                    <a:cubicBezTo>
                      <a:pt x="317459" y="573166"/>
                      <a:pt x="342067" y="612704"/>
                      <a:pt x="357551" y="657772"/>
                    </a:cubicBezTo>
                    <a:cubicBezTo>
                      <a:pt x="372758" y="701182"/>
                      <a:pt x="389347" y="744591"/>
                      <a:pt x="400684" y="788830"/>
                    </a:cubicBezTo>
                    <a:cubicBezTo>
                      <a:pt x="414232" y="841640"/>
                      <a:pt x="438563" y="887261"/>
                      <a:pt x="473954" y="927629"/>
                    </a:cubicBezTo>
                    <a:cubicBezTo>
                      <a:pt x="488608" y="944495"/>
                      <a:pt x="500221" y="964403"/>
                      <a:pt x="518193" y="978780"/>
                    </a:cubicBezTo>
                    <a:cubicBezTo>
                      <a:pt x="526211" y="970209"/>
                      <a:pt x="523723" y="963020"/>
                      <a:pt x="522617" y="956661"/>
                    </a:cubicBezTo>
                    <a:cubicBezTo>
                      <a:pt x="481972" y="703117"/>
                      <a:pt x="438010" y="450127"/>
                      <a:pt x="366122" y="202942"/>
                    </a:cubicBezTo>
                    <a:cubicBezTo>
                      <a:pt x="349809" y="146538"/>
                      <a:pt x="329625" y="91239"/>
                      <a:pt x="311930" y="35388"/>
                    </a:cubicBezTo>
                    <a:cubicBezTo>
                      <a:pt x="308335" y="24328"/>
                      <a:pt x="297275" y="7186"/>
                      <a:pt x="311377" y="1379"/>
                    </a:cubicBezTo>
                    <a:cubicBezTo>
                      <a:pt x="328243" y="-5533"/>
                      <a:pt x="332114" y="15204"/>
                      <a:pt x="337090" y="26540"/>
                    </a:cubicBezTo>
                    <a:cubicBezTo>
                      <a:pt x="375246" y="111976"/>
                      <a:pt x="405937" y="199901"/>
                      <a:pt x="429162" y="290314"/>
                    </a:cubicBezTo>
                    <a:cubicBezTo>
                      <a:pt x="492203" y="534733"/>
                      <a:pt x="540865" y="781918"/>
                      <a:pt x="574321" y="1032143"/>
                    </a:cubicBezTo>
                    <a:cubicBezTo>
                      <a:pt x="575703" y="1042097"/>
                      <a:pt x="574874" y="1052880"/>
                      <a:pt x="585381" y="10658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22"/>
              <p:cNvSpPr/>
              <p:nvPr/>
            </p:nvSpPr>
            <p:spPr>
              <a:xfrm>
                <a:off x="7451496" y="4064452"/>
                <a:ext cx="1000098" cy="1057994"/>
              </a:xfrm>
              <a:custGeom>
                <a:avLst/>
                <a:gdLst/>
                <a:ahLst/>
                <a:cxnLst/>
                <a:rect l="l" t="t" r="r" b="b"/>
                <a:pathLst>
                  <a:path w="1000098" h="1057994" extrusionOk="0">
                    <a:moveTo>
                      <a:pt x="351271" y="521391"/>
                    </a:moveTo>
                    <a:cubicBezTo>
                      <a:pt x="341041" y="521944"/>
                      <a:pt x="330811" y="523050"/>
                      <a:pt x="320857" y="526921"/>
                    </a:cubicBezTo>
                    <a:cubicBezTo>
                      <a:pt x="259476" y="550700"/>
                      <a:pt x="194224" y="558165"/>
                      <a:pt x="130630" y="573096"/>
                    </a:cubicBezTo>
                    <a:cubicBezTo>
                      <a:pt x="95516" y="581390"/>
                      <a:pt x="62060" y="576413"/>
                      <a:pt x="28605" y="565907"/>
                    </a:cubicBezTo>
                    <a:cubicBezTo>
                      <a:pt x="-3745" y="555677"/>
                      <a:pt x="-10104" y="527751"/>
                      <a:pt x="16992" y="506737"/>
                    </a:cubicBezTo>
                    <a:cubicBezTo>
                      <a:pt x="29158" y="497337"/>
                      <a:pt x="42982" y="489871"/>
                      <a:pt x="59019" y="484894"/>
                    </a:cubicBezTo>
                    <a:cubicBezTo>
                      <a:pt x="147220" y="457798"/>
                      <a:pt x="236804" y="438720"/>
                      <a:pt x="332746" y="439826"/>
                    </a:cubicBezTo>
                    <a:cubicBezTo>
                      <a:pt x="319475" y="414665"/>
                      <a:pt x="294038" y="409688"/>
                      <a:pt x="276065" y="395864"/>
                    </a:cubicBezTo>
                    <a:cubicBezTo>
                      <a:pt x="204177" y="341395"/>
                      <a:pt x="127866" y="292179"/>
                      <a:pt x="58742" y="234116"/>
                    </a:cubicBezTo>
                    <a:cubicBezTo>
                      <a:pt x="43812" y="221674"/>
                      <a:pt x="30540" y="206743"/>
                      <a:pt x="19480" y="190983"/>
                    </a:cubicBezTo>
                    <a:cubicBezTo>
                      <a:pt x="7315" y="173287"/>
                      <a:pt x="2061" y="151445"/>
                      <a:pt x="13951" y="132367"/>
                    </a:cubicBezTo>
                    <a:cubicBezTo>
                      <a:pt x="24457" y="115501"/>
                      <a:pt x="42982" y="107759"/>
                      <a:pt x="63996" y="108035"/>
                    </a:cubicBezTo>
                    <a:cubicBezTo>
                      <a:pt x="94686" y="108035"/>
                      <a:pt x="123718" y="117712"/>
                      <a:pt x="150261" y="129602"/>
                    </a:cubicBezTo>
                    <a:cubicBezTo>
                      <a:pt x="246757" y="172734"/>
                      <a:pt x="320857" y="242964"/>
                      <a:pt x="380303" y="329229"/>
                    </a:cubicBezTo>
                    <a:cubicBezTo>
                      <a:pt x="389704" y="342777"/>
                      <a:pt x="399658" y="356325"/>
                      <a:pt x="412376" y="374021"/>
                    </a:cubicBezTo>
                    <a:cubicBezTo>
                      <a:pt x="417630" y="353561"/>
                      <a:pt x="413482" y="339183"/>
                      <a:pt x="410994" y="325358"/>
                    </a:cubicBezTo>
                    <a:cubicBezTo>
                      <a:pt x="396340" y="250152"/>
                      <a:pt x="398552" y="174117"/>
                      <a:pt x="402699" y="98358"/>
                    </a:cubicBezTo>
                    <a:cubicBezTo>
                      <a:pt x="404358" y="70709"/>
                      <a:pt x="415141" y="44442"/>
                      <a:pt x="430348" y="21217"/>
                    </a:cubicBezTo>
                    <a:cubicBezTo>
                      <a:pt x="447491" y="-4774"/>
                      <a:pt x="467675" y="-6986"/>
                      <a:pt x="489794" y="15134"/>
                    </a:cubicBezTo>
                    <a:cubicBezTo>
                      <a:pt x="506384" y="31723"/>
                      <a:pt x="516061" y="52184"/>
                      <a:pt x="517720" y="76515"/>
                    </a:cubicBezTo>
                    <a:cubicBezTo>
                      <a:pt x="521314" y="132920"/>
                      <a:pt x="518273" y="189324"/>
                      <a:pt x="514678" y="245452"/>
                    </a:cubicBezTo>
                    <a:cubicBezTo>
                      <a:pt x="513572" y="261488"/>
                      <a:pt x="511914" y="277525"/>
                      <a:pt x="510255" y="293562"/>
                    </a:cubicBezTo>
                    <a:cubicBezTo>
                      <a:pt x="510255" y="301303"/>
                      <a:pt x="500024" y="312916"/>
                      <a:pt x="517720" y="314852"/>
                    </a:cubicBezTo>
                    <a:cubicBezTo>
                      <a:pt x="555599" y="249046"/>
                      <a:pt x="601221" y="189324"/>
                      <a:pt x="651542" y="132920"/>
                    </a:cubicBezTo>
                    <a:cubicBezTo>
                      <a:pt x="682509" y="98358"/>
                      <a:pt x="719006" y="71262"/>
                      <a:pt x="760204" y="50525"/>
                    </a:cubicBezTo>
                    <a:cubicBezTo>
                      <a:pt x="779005" y="41124"/>
                      <a:pt x="801954" y="31447"/>
                      <a:pt x="817991" y="47760"/>
                    </a:cubicBezTo>
                    <a:cubicBezTo>
                      <a:pt x="832092" y="62137"/>
                      <a:pt x="823244" y="84533"/>
                      <a:pt x="816055" y="103058"/>
                    </a:cubicBezTo>
                    <a:cubicBezTo>
                      <a:pt x="790341" y="170523"/>
                      <a:pt x="746932" y="226927"/>
                      <a:pt x="701034" y="281396"/>
                    </a:cubicBezTo>
                    <a:cubicBezTo>
                      <a:pt x="664814" y="324252"/>
                      <a:pt x="625828" y="364344"/>
                      <a:pt x="588225" y="405818"/>
                    </a:cubicBezTo>
                    <a:cubicBezTo>
                      <a:pt x="584631" y="413836"/>
                      <a:pt x="588502" y="415218"/>
                      <a:pt x="595414" y="413559"/>
                    </a:cubicBezTo>
                    <a:cubicBezTo>
                      <a:pt x="623064" y="409965"/>
                      <a:pt x="646842" y="395034"/>
                      <a:pt x="673662" y="387846"/>
                    </a:cubicBezTo>
                    <a:cubicBezTo>
                      <a:pt x="756056" y="365173"/>
                      <a:pt x="838451" y="347478"/>
                      <a:pt x="924717" y="356325"/>
                    </a:cubicBezTo>
                    <a:cubicBezTo>
                      <a:pt x="946560" y="358537"/>
                      <a:pt x="964808" y="367938"/>
                      <a:pt x="981951" y="378721"/>
                    </a:cubicBezTo>
                    <a:cubicBezTo>
                      <a:pt x="1008217" y="395034"/>
                      <a:pt x="1004900" y="424343"/>
                      <a:pt x="978909" y="443144"/>
                    </a:cubicBezTo>
                    <a:cubicBezTo>
                      <a:pt x="961490" y="455863"/>
                      <a:pt x="941030" y="459734"/>
                      <a:pt x="921399" y="465264"/>
                    </a:cubicBezTo>
                    <a:cubicBezTo>
                      <a:pt x="831262" y="491254"/>
                      <a:pt x="739743" y="491530"/>
                      <a:pt x="647948" y="476600"/>
                    </a:cubicBezTo>
                    <a:cubicBezTo>
                      <a:pt x="613663" y="471070"/>
                      <a:pt x="579931" y="470240"/>
                      <a:pt x="542881" y="476600"/>
                    </a:cubicBezTo>
                    <a:cubicBezTo>
                      <a:pt x="551728" y="499825"/>
                      <a:pt x="571912" y="509779"/>
                      <a:pt x="588225" y="522221"/>
                    </a:cubicBezTo>
                    <a:cubicBezTo>
                      <a:pt x="625828" y="550423"/>
                      <a:pt x="665090" y="576690"/>
                      <a:pt x="697440" y="611528"/>
                    </a:cubicBezTo>
                    <a:cubicBezTo>
                      <a:pt x="739190" y="656320"/>
                      <a:pt x="773752" y="705535"/>
                      <a:pt x="799189" y="761387"/>
                    </a:cubicBezTo>
                    <a:cubicBezTo>
                      <a:pt x="811631" y="788483"/>
                      <a:pt x="825179" y="815026"/>
                      <a:pt x="832092" y="844335"/>
                    </a:cubicBezTo>
                    <a:cubicBezTo>
                      <a:pt x="833751" y="850970"/>
                      <a:pt x="835963" y="857606"/>
                      <a:pt x="836792" y="864519"/>
                    </a:cubicBezTo>
                    <a:cubicBezTo>
                      <a:pt x="839281" y="881938"/>
                      <a:pt x="840940" y="900463"/>
                      <a:pt x="823244" y="910969"/>
                    </a:cubicBezTo>
                    <a:cubicBezTo>
                      <a:pt x="807207" y="920647"/>
                      <a:pt x="789788" y="917329"/>
                      <a:pt x="773752" y="909310"/>
                    </a:cubicBezTo>
                    <a:cubicBezTo>
                      <a:pt x="756056" y="900186"/>
                      <a:pt x="743061" y="885809"/>
                      <a:pt x="730343" y="870601"/>
                    </a:cubicBezTo>
                    <a:cubicBezTo>
                      <a:pt x="681403" y="811709"/>
                      <a:pt x="624446" y="759175"/>
                      <a:pt x="584355" y="693093"/>
                    </a:cubicBezTo>
                    <a:cubicBezTo>
                      <a:pt x="560576" y="654108"/>
                      <a:pt x="539563" y="613187"/>
                      <a:pt x="517167" y="573372"/>
                    </a:cubicBezTo>
                    <a:cubicBezTo>
                      <a:pt x="513296" y="566736"/>
                      <a:pt x="511914" y="557612"/>
                      <a:pt x="499748" y="555677"/>
                    </a:cubicBezTo>
                    <a:cubicBezTo>
                      <a:pt x="501683" y="571713"/>
                      <a:pt x="502789" y="587197"/>
                      <a:pt x="505278" y="602404"/>
                    </a:cubicBezTo>
                    <a:cubicBezTo>
                      <a:pt x="522697" y="703876"/>
                      <a:pt x="520485" y="806732"/>
                      <a:pt x="528503" y="908757"/>
                    </a:cubicBezTo>
                    <a:cubicBezTo>
                      <a:pt x="531544" y="948849"/>
                      <a:pt x="522697" y="988940"/>
                      <a:pt x="514955" y="1028479"/>
                    </a:cubicBezTo>
                    <a:cubicBezTo>
                      <a:pt x="512467" y="1042027"/>
                      <a:pt x="506384" y="1055851"/>
                      <a:pt x="489794" y="1057787"/>
                    </a:cubicBezTo>
                    <a:cubicBezTo>
                      <a:pt x="472928" y="1059722"/>
                      <a:pt x="466845" y="1047833"/>
                      <a:pt x="459933" y="1034838"/>
                    </a:cubicBezTo>
                    <a:cubicBezTo>
                      <a:pt x="441961" y="1000553"/>
                      <a:pt x="432837" y="964332"/>
                      <a:pt x="427307" y="926453"/>
                    </a:cubicBezTo>
                    <a:cubicBezTo>
                      <a:pt x="415418" y="846547"/>
                      <a:pt x="409888" y="766364"/>
                      <a:pt x="413759" y="685351"/>
                    </a:cubicBezTo>
                    <a:cubicBezTo>
                      <a:pt x="414312" y="674292"/>
                      <a:pt x="413759" y="663509"/>
                      <a:pt x="413759" y="643878"/>
                    </a:cubicBezTo>
                    <a:cubicBezTo>
                      <a:pt x="382792" y="697517"/>
                      <a:pt x="352654" y="741203"/>
                      <a:pt x="319198" y="782677"/>
                    </a:cubicBezTo>
                    <a:cubicBezTo>
                      <a:pt x="275236" y="836869"/>
                      <a:pt x="234315" y="893827"/>
                      <a:pt x="181229" y="940001"/>
                    </a:cubicBezTo>
                    <a:cubicBezTo>
                      <a:pt x="171551" y="948572"/>
                      <a:pt x="161045" y="955208"/>
                      <a:pt x="149432" y="960185"/>
                    </a:cubicBezTo>
                    <a:cubicBezTo>
                      <a:pt x="128419" y="968756"/>
                      <a:pt x="116529" y="961291"/>
                      <a:pt x="116253" y="937236"/>
                    </a:cubicBezTo>
                    <a:cubicBezTo>
                      <a:pt x="115976" y="907098"/>
                      <a:pt x="121506" y="877514"/>
                      <a:pt x="132842" y="849588"/>
                    </a:cubicBezTo>
                    <a:cubicBezTo>
                      <a:pt x="167957" y="763875"/>
                      <a:pt x="216620" y="686457"/>
                      <a:pt x="280213" y="618993"/>
                    </a:cubicBezTo>
                    <a:cubicBezTo>
                      <a:pt x="308692" y="588856"/>
                      <a:pt x="337723" y="559547"/>
                      <a:pt x="366479" y="529963"/>
                    </a:cubicBezTo>
                    <a:cubicBezTo>
                      <a:pt x="368137" y="514756"/>
                      <a:pt x="358460" y="519732"/>
                      <a:pt x="350995" y="5213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22"/>
              <p:cNvSpPr/>
              <p:nvPr/>
            </p:nvSpPr>
            <p:spPr>
              <a:xfrm>
                <a:off x="7825993" y="4435136"/>
                <a:ext cx="143864" cy="186375"/>
              </a:xfrm>
              <a:custGeom>
                <a:avLst/>
                <a:gdLst/>
                <a:ahLst/>
                <a:cxnLst/>
                <a:rect l="l" t="t" r="r" b="b"/>
                <a:pathLst>
                  <a:path w="143864" h="186375" extrusionOk="0">
                    <a:moveTo>
                      <a:pt x="276" y="88220"/>
                    </a:moveTo>
                    <a:cubicBezTo>
                      <a:pt x="829" y="55041"/>
                      <a:pt x="13548" y="28221"/>
                      <a:pt x="42027" y="10249"/>
                    </a:cubicBezTo>
                    <a:cubicBezTo>
                      <a:pt x="70506" y="-7446"/>
                      <a:pt x="101749" y="-2193"/>
                      <a:pt x="120827" y="25733"/>
                    </a:cubicBezTo>
                    <a:cubicBezTo>
                      <a:pt x="146265" y="63336"/>
                      <a:pt x="151518" y="104257"/>
                      <a:pt x="132163" y="146284"/>
                    </a:cubicBezTo>
                    <a:cubicBezTo>
                      <a:pt x="120274" y="172551"/>
                      <a:pt x="98431" y="186375"/>
                      <a:pt x="69400" y="186375"/>
                    </a:cubicBezTo>
                    <a:cubicBezTo>
                      <a:pt x="40921" y="186375"/>
                      <a:pt x="23225" y="169233"/>
                      <a:pt x="11336" y="144901"/>
                    </a:cubicBezTo>
                    <a:cubicBezTo>
                      <a:pt x="2765" y="126929"/>
                      <a:pt x="0" y="107851"/>
                      <a:pt x="0" y="879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4" name="Google Shape;224;p22"/>
            <p:cNvGrpSpPr/>
            <p:nvPr/>
          </p:nvGrpSpPr>
          <p:grpSpPr>
            <a:xfrm>
              <a:off x="673687" y="3944803"/>
              <a:ext cx="494964" cy="1247788"/>
              <a:chOff x="8162896" y="3428995"/>
              <a:chExt cx="984612" cy="2482172"/>
            </a:xfrm>
          </p:grpSpPr>
          <p:sp>
            <p:nvSpPr>
              <p:cNvPr id="225" name="Google Shape;225;p22"/>
              <p:cNvSpPr/>
              <p:nvPr/>
            </p:nvSpPr>
            <p:spPr>
              <a:xfrm>
                <a:off x="8162896" y="4000010"/>
                <a:ext cx="856720" cy="1911157"/>
              </a:xfrm>
              <a:custGeom>
                <a:avLst/>
                <a:gdLst/>
                <a:ahLst/>
                <a:cxnLst/>
                <a:rect l="l" t="t" r="r" b="b"/>
                <a:pathLst>
                  <a:path w="856720" h="1911157" extrusionOk="0">
                    <a:moveTo>
                      <a:pt x="329997" y="1219555"/>
                    </a:moveTo>
                    <a:cubicBezTo>
                      <a:pt x="331103" y="1184164"/>
                      <a:pt x="331379" y="1148496"/>
                      <a:pt x="333591" y="1113105"/>
                    </a:cubicBezTo>
                    <a:cubicBezTo>
                      <a:pt x="339121" y="1018821"/>
                      <a:pt x="344375" y="924537"/>
                      <a:pt x="351287" y="830530"/>
                    </a:cubicBezTo>
                    <a:cubicBezTo>
                      <a:pt x="368982" y="590258"/>
                      <a:pt x="395526" y="351368"/>
                      <a:pt x="441147" y="114691"/>
                    </a:cubicBezTo>
                    <a:cubicBezTo>
                      <a:pt x="445018" y="94507"/>
                      <a:pt x="450824" y="74323"/>
                      <a:pt x="457184" y="54692"/>
                    </a:cubicBezTo>
                    <a:cubicBezTo>
                      <a:pt x="462437" y="38102"/>
                      <a:pt x="471008" y="22895"/>
                      <a:pt x="481791" y="9347"/>
                    </a:cubicBezTo>
                    <a:cubicBezTo>
                      <a:pt x="486215" y="3817"/>
                      <a:pt x="491469" y="-1713"/>
                      <a:pt x="499210" y="499"/>
                    </a:cubicBezTo>
                    <a:cubicBezTo>
                      <a:pt x="509441" y="3264"/>
                      <a:pt x="509164" y="12112"/>
                      <a:pt x="508335" y="20130"/>
                    </a:cubicBezTo>
                    <a:cubicBezTo>
                      <a:pt x="506952" y="35061"/>
                      <a:pt x="505017" y="49715"/>
                      <a:pt x="503081" y="65752"/>
                    </a:cubicBezTo>
                    <a:cubicBezTo>
                      <a:pt x="493681" y="63540"/>
                      <a:pt x="498657" y="53309"/>
                      <a:pt x="490916" y="48886"/>
                    </a:cubicBezTo>
                    <a:cubicBezTo>
                      <a:pt x="479856" y="59669"/>
                      <a:pt x="479579" y="74876"/>
                      <a:pt x="477367" y="88700"/>
                    </a:cubicBezTo>
                    <a:cubicBezTo>
                      <a:pt x="467967" y="145381"/>
                      <a:pt x="459948" y="202615"/>
                      <a:pt x="450824" y="259296"/>
                    </a:cubicBezTo>
                    <a:cubicBezTo>
                      <a:pt x="424004" y="424362"/>
                      <a:pt x="410733" y="590811"/>
                      <a:pt x="394973" y="756983"/>
                    </a:cubicBezTo>
                    <a:cubicBezTo>
                      <a:pt x="393590" y="771637"/>
                      <a:pt x="391378" y="786567"/>
                      <a:pt x="396632" y="806475"/>
                    </a:cubicBezTo>
                    <a:cubicBezTo>
                      <a:pt x="409074" y="780485"/>
                      <a:pt x="420134" y="758365"/>
                      <a:pt x="430364" y="735969"/>
                    </a:cubicBezTo>
                    <a:cubicBezTo>
                      <a:pt x="466584" y="656063"/>
                      <a:pt x="508058" y="579198"/>
                      <a:pt x="554509" y="504822"/>
                    </a:cubicBezTo>
                    <a:cubicBezTo>
                      <a:pt x="615614" y="406943"/>
                      <a:pt x="700497" y="333673"/>
                      <a:pt x="793122" y="268144"/>
                    </a:cubicBezTo>
                    <a:cubicBezTo>
                      <a:pt x="802246" y="261508"/>
                      <a:pt x="813029" y="256531"/>
                      <a:pt x="823812" y="252937"/>
                    </a:cubicBezTo>
                    <a:cubicBezTo>
                      <a:pt x="847867" y="244919"/>
                      <a:pt x="858651" y="254319"/>
                      <a:pt x="856439" y="280033"/>
                    </a:cubicBezTo>
                    <a:cubicBezTo>
                      <a:pt x="855056" y="296346"/>
                      <a:pt x="848697" y="311277"/>
                      <a:pt x="842338" y="326208"/>
                    </a:cubicBezTo>
                    <a:cubicBezTo>
                      <a:pt x="814412" y="390907"/>
                      <a:pt x="780403" y="452288"/>
                      <a:pt x="741141" y="510628"/>
                    </a:cubicBezTo>
                    <a:cubicBezTo>
                      <a:pt x="721234" y="540213"/>
                      <a:pt x="698838" y="568138"/>
                      <a:pt x="679483" y="598276"/>
                    </a:cubicBezTo>
                    <a:cubicBezTo>
                      <a:pt x="629991" y="674588"/>
                      <a:pt x="563080" y="731545"/>
                      <a:pt x="484003" y="774678"/>
                    </a:cubicBezTo>
                    <a:cubicBezTo>
                      <a:pt x="441700" y="797627"/>
                      <a:pt x="417645" y="830530"/>
                      <a:pt x="403544" y="876704"/>
                    </a:cubicBezTo>
                    <a:cubicBezTo>
                      <a:pt x="381148" y="950527"/>
                      <a:pt x="375895" y="1026286"/>
                      <a:pt x="374236" y="1102045"/>
                    </a:cubicBezTo>
                    <a:cubicBezTo>
                      <a:pt x="370641" y="1271259"/>
                      <a:pt x="366494" y="1440472"/>
                      <a:pt x="379489" y="1609686"/>
                    </a:cubicBezTo>
                    <a:cubicBezTo>
                      <a:pt x="386125" y="1698163"/>
                      <a:pt x="395526" y="1786364"/>
                      <a:pt x="402991" y="1874565"/>
                    </a:cubicBezTo>
                    <a:cubicBezTo>
                      <a:pt x="404097" y="1887837"/>
                      <a:pt x="414051" y="1908850"/>
                      <a:pt x="391655" y="1911062"/>
                    </a:cubicBezTo>
                    <a:cubicBezTo>
                      <a:pt x="373959" y="1912721"/>
                      <a:pt x="374789" y="1892261"/>
                      <a:pt x="373406" y="1879266"/>
                    </a:cubicBezTo>
                    <a:cubicBezTo>
                      <a:pt x="354605" y="1723877"/>
                      <a:pt x="335250" y="1568765"/>
                      <a:pt x="330273" y="1411717"/>
                    </a:cubicBezTo>
                    <a:cubicBezTo>
                      <a:pt x="327785" y="1336235"/>
                      <a:pt x="307325" y="1261858"/>
                      <a:pt x="278846" y="1190799"/>
                    </a:cubicBezTo>
                    <a:cubicBezTo>
                      <a:pt x="248432" y="1114764"/>
                      <a:pt x="213594" y="1040940"/>
                      <a:pt x="181521" y="965735"/>
                    </a:cubicBezTo>
                    <a:cubicBezTo>
                      <a:pt x="120692" y="822788"/>
                      <a:pt x="59034" y="679841"/>
                      <a:pt x="31938" y="525282"/>
                    </a:cubicBezTo>
                    <a:cubicBezTo>
                      <a:pt x="21431" y="465283"/>
                      <a:pt x="12307" y="404731"/>
                      <a:pt x="2630" y="344456"/>
                    </a:cubicBezTo>
                    <a:cubicBezTo>
                      <a:pt x="141" y="328419"/>
                      <a:pt x="-1517" y="312383"/>
                      <a:pt x="2077" y="296346"/>
                    </a:cubicBezTo>
                    <a:cubicBezTo>
                      <a:pt x="5118" y="283075"/>
                      <a:pt x="12031" y="277268"/>
                      <a:pt x="27238" y="282798"/>
                    </a:cubicBezTo>
                    <a:cubicBezTo>
                      <a:pt x="54334" y="292752"/>
                      <a:pt x="74794" y="310171"/>
                      <a:pt x="92490" y="332014"/>
                    </a:cubicBezTo>
                    <a:cubicBezTo>
                      <a:pt x="131199" y="379847"/>
                      <a:pt x="160231" y="433487"/>
                      <a:pt x="182074" y="490721"/>
                    </a:cubicBezTo>
                    <a:cubicBezTo>
                      <a:pt x="217741" y="583345"/>
                      <a:pt x="241243" y="679565"/>
                      <a:pt x="261980" y="776614"/>
                    </a:cubicBezTo>
                    <a:cubicBezTo>
                      <a:pt x="281334" y="866474"/>
                      <a:pt x="279675" y="957163"/>
                      <a:pt x="279675" y="1048129"/>
                    </a:cubicBezTo>
                    <a:cubicBezTo>
                      <a:pt x="279675" y="1080202"/>
                      <a:pt x="280781" y="1112276"/>
                      <a:pt x="294053" y="1142690"/>
                    </a:cubicBezTo>
                    <a:cubicBezTo>
                      <a:pt x="304836" y="1167851"/>
                      <a:pt x="313684" y="1194117"/>
                      <a:pt x="323361" y="1219831"/>
                    </a:cubicBezTo>
                    <a:cubicBezTo>
                      <a:pt x="325573" y="1219831"/>
                      <a:pt x="327785" y="1219831"/>
                      <a:pt x="330273" y="12198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22"/>
              <p:cNvSpPr/>
              <p:nvPr/>
            </p:nvSpPr>
            <p:spPr>
              <a:xfrm>
                <a:off x="8172704" y="3428995"/>
                <a:ext cx="974804" cy="904302"/>
              </a:xfrm>
              <a:custGeom>
                <a:avLst/>
                <a:gdLst/>
                <a:ahLst/>
                <a:cxnLst/>
                <a:rect l="l" t="t" r="r" b="b"/>
                <a:pathLst>
                  <a:path w="974804" h="904302" extrusionOk="0">
                    <a:moveTo>
                      <a:pt x="397607" y="321289"/>
                    </a:moveTo>
                    <a:cubicBezTo>
                      <a:pt x="382676" y="249124"/>
                      <a:pt x="366363" y="177236"/>
                      <a:pt x="369681" y="102860"/>
                    </a:cubicBezTo>
                    <a:cubicBezTo>
                      <a:pt x="370787" y="78529"/>
                      <a:pt x="373552" y="54750"/>
                      <a:pt x="381847" y="31801"/>
                    </a:cubicBezTo>
                    <a:cubicBezTo>
                      <a:pt x="387653" y="16318"/>
                      <a:pt x="395118" y="281"/>
                      <a:pt x="413920" y="5"/>
                    </a:cubicBezTo>
                    <a:cubicBezTo>
                      <a:pt x="432998" y="-272"/>
                      <a:pt x="444887" y="11617"/>
                      <a:pt x="452076" y="29589"/>
                    </a:cubicBezTo>
                    <a:cubicBezTo>
                      <a:pt x="465624" y="64427"/>
                      <a:pt x="472260" y="100371"/>
                      <a:pt x="474472" y="137145"/>
                    </a:cubicBezTo>
                    <a:cubicBezTo>
                      <a:pt x="478066" y="197973"/>
                      <a:pt x="487467" y="258249"/>
                      <a:pt x="488573" y="318524"/>
                    </a:cubicBezTo>
                    <a:cubicBezTo>
                      <a:pt x="501291" y="321565"/>
                      <a:pt x="501568" y="312165"/>
                      <a:pt x="503780" y="306911"/>
                    </a:cubicBezTo>
                    <a:cubicBezTo>
                      <a:pt x="544424" y="210692"/>
                      <a:pt x="600829" y="124703"/>
                      <a:pt x="674929" y="50879"/>
                    </a:cubicBezTo>
                    <a:cubicBezTo>
                      <a:pt x="682947" y="42861"/>
                      <a:pt x="691795" y="35396"/>
                      <a:pt x="700919" y="28207"/>
                    </a:cubicBezTo>
                    <a:cubicBezTo>
                      <a:pt x="712255" y="19359"/>
                      <a:pt x="724697" y="13829"/>
                      <a:pt x="739075" y="21571"/>
                    </a:cubicBezTo>
                    <a:cubicBezTo>
                      <a:pt x="752900" y="29313"/>
                      <a:pt x="752347" y="42585"/>
                      <a:pt x="750135" y="55027"/>
                    </a:cubicBezTo>
                    <a:cubicBezTo>
                      <a:pt x="742393" y="97054"/>
                      <a:pt x="730780" y="137974"/>
                      <a:pt x="712255" y="176407"/>
                    </a:cubicBezTo>
                    <a:cubicBezTo>
                      <a:pt x="689583" y="223134"/>
                      <a:pt x="658616" y="264608"/>
                      <a:pt x="630966" y="308570"/>
                    </a:cubicBezTo>
                    <a:cubicBezTo>
                      <a:pt x="614377" y="334837"/>
                      <a:pt x="596958" y="360274"/>
                      <a:pt x="579262" y="387094"/>
                    </a:cubicBezTo>
                    <a:cubicBezTo>
                      <a:pt x="592534" y="395942"/>
                      <a:pt x="602211" y="385988"/>
                      <a:pt x="610782" y="381564"/>
                    </a:cubicBezTo>
                    <a:cubicBezTo>
                      <a:pt x="665804" y="353086"/>
                      <a:pt x="723038" y="329307"/>
                      <a:pt x="781655" y="308847"/>
                    </a:cubicBezTo>
                    <a:cubicBezTo>
                      <a:pt x="831147" y="291704"/>
                      <a:pt x="881192" y="280368"/>
                      <a:pt x="933726" y="287004"/>
                    </a:cubicBezTo>
                    <a:cubicBezTo>
                      <a:pt x="940638" y="287833"/>
                      <a:pt x="947827" y="287833"/>
                      <a:pt x="954186" y="290322"/>
                    </a:cubicBezTo>
                    <a:cubicBezTo>
                      <a:pt x="977964" y="299170"/>
                      <a:pt x="981282" y="316589"/>
                      <a:pt x="963587" y="335114"/>
                    </a:cubicBezTo>
                    <a:cubicBezTo>
                      <a:pt x="946997" y="351980"/>
                      <a:pt x="925707" y="361104"/>
                      <a:pt x="904417" y="369952"/>
                    </a:cubicBezTo>
                    <a:cubicBezTo>
                      <a:pt x="834188" y="399536"/>
                      <a:pt x="762300" y="421656"/>
                      <a:pt x="685159" y="426080"/>
                    </a:cubicBezTo>
                    <a:cubicBezTo>
                      <a:pt x="645620" y="428292"/>
                      <a:pt x="608570" y="445434"/>
                      <a:pt x="564885" y="456770"/>
                    </a:cubicBezTo>
                    <a:cubicBezTo>
                      <a:pt x="599446" y="473360"/>
                      <a:pt x="630413" y="485802"/>
                      <a:pt x="658616" y="502392"/>
                    </a:cubicBezTo>
                    <a:cubicBezTo>
                      <a:pt x="734098" y="547183"/>
                      <a:pt x="805157" y="597505"/>
                      <a:pt x="855755" y="671328"/>
                    </a:cubicBezTo>
                    <a:cubicBezTo>
                      <a:pt x="868197" y="689300"/>
                      <a:pt x="883127" y="708378"/>
                      <a:pt x="869579" y="731051"/>
                    </a:cubicBezTo>
                    <a:cubicBezTo>
                      <a:pt x="856308" y="753170"/>
                      <a:pt x="832529" y="744875"/>
                      <a:pt x="812622" y="744046"/>
                    </a:cubicBezTo>
                    <a:cubicBezTo>
                      <a:pt x="792438" y="743493"/>
                      <a:pt x="776125" y="730774"/>
                      <a:pt x="759812" y="720544"/>
                    </a:cubicBezTo>
                    <a:cubicBezTo>
                      <a:pt x="708384" y="687641"/>
                      <a:pt x="661381" y="648933"/>
                      <a:pt x="617418" y="606629"/>
                    </a:cubicBezTo>
                    <a:cubicBezTo>
                      <a:pt x="593640" y="583680"/>
                      <a:pt x="569585" y="560731"/>
                      <a:pt x="538342" y="543865"/>
                    </a:cubicBezTo>
                    <a:cubicBezTo>
                      <a:pt x="533088" y="564049"/>
                      <a:pt x="542765" y="579256"/>
                      <a:pt x="548019" y="595017"/>
                    </a:cubicBezTo>
                    <a:cubicBezTo>
                      <a:pt x="565438" y="648933"/>
                      <a:pt x="574562" y="704507"/>
                      <a:pt x="578709" y="760635"/>
                    </a:cubicBezTo>
                    <a:cubicBezTo>
                      <a:pt x="580921" y="789391"/>
                      <a:pt x="578709" y="818146"/>
                      <a:pt x="572903" y="846625"/>
                    </a:cubicBezTo>
                    <a:cubicBezTo>
                      <a:pt x="570691" y="856855"/>
                      <a:pt x="567373" y="866532"/>
                      <a:pt x="562949" y="875656"/>
                    </a:cubicBezTo>
                    <a:cubicBezTo>
                      <a:pt x="553549" y="895011"/>
                      <a:pt x="538894" y="905794"/>
                      <a:pt x="516222" y="904135"/>
                    </a:cubicBezTo>
                    <a:cubicBezTo>
                      <a:pt x="497144" y="902476"/>
                      <a:pt x="481384" y="889481"/>
                      <a:pt x="476407" y="867085"/>
                    </a:cubicBezTo>
                    <a:cubicBezTo>
                      <a:pt x="469495" y="835565"/>
                      <a:pt x="462583" y="804045"/>
                      <a:pt x="460647" y="771695"/>
                    </a:cubicBezTo>
                    <a:cubicBezTo>
                      <a:pt x="458435" y="732710"/>
                      <a:pt x="455394" y="693724"/>
                      <a:pt x="452352" y="650315"/>
                    </a:cubicBezTo>
                    <a:cubicBezTo>
                      <a:pt x="424980" y="681006"/>
                      <a:pt x="411431" y="716120"/>
                      <a:pt x="393183" y="748193"/>
                    </a:cubicBezTo>
                    <a:cubicBezTo>
                      <a:pt x="368852" y="791326"/>
                      <a:pt x="344244" y="834182"/>
                      <a:pt x="309406" y="869574"/>
                    </a:cubicBezTo>
                    <a:cubicBezTo>
                      <a:pt x="295858" y="883398"/>
                      <a:pt x="281480" y="901647"/>
                      <a:pt x="259637" y="892799"/>
                    </a:cubicBezTo>
                    <a:cubicBezTo>
                      <a:pt x="237241" y="883675"/>
                      <a:pt x="242218" y="860449"/>
                      <a:pt x="243324" y="841095"/>
                    </a:cubicBezTo>
                    <a:cubicBezTo>
                      <a:pt x="246089" y="789391"/>
                      <a:pt x="264614" y="742110"/>
                      <a:pt x="288392" y="697595"/>
                    </a:cubicBezTo>
                    <a:cubicBezTo>
                      <a:pt x="313277" y="651144"/>
                      <a:pt x="334013" y="602205"/>
                      <a:pt x="363875" y="558520"/>
                    </a:cubicBezTo>
                    <a:cubicBezTo>
                      <a:pt x="377423" y="538612"/>
                      <a:pt x="390971" y="518705"/>
                      <a:pt x="406455" y="496032"/>
                    </a:cubicBezTo>
                    <a:cubicBezTo>
                      <a:pt x="386824" y="496862"/>
                      <a:pt x="371893" y="503497"/>
                      <a:pt x="356962" y="509580"/>
                    </a:cubicBezTo>
                    <a:cubicBezTo>
                      <a:pt x="269314" y="544695"/>
                      <a:pt x="179731" y="572621"/>
                      <a:pt x="87935" y="593911"/>
                    </a:cubicBezTo>
                    <a:cubicBezTo>
                      <a:pt x="66645" y="598887"/>
                      <a:pt x="44802" y="601376"/>
                      <a:pt x="22960" y="599993"/>
                    </a:cubicBezTo>
                    <a:cubicBezTo>
                      <a:pt x="1946" y="598611"/>
                      <a:pt x="287" y="591975"/>
                      <a:pt x="11" y="570685"/>
                    </a:cubicBezTo>
                    <a:cubicBezTo>
                      <a:pt x="-542" y="536124"/>
                      <a:pt x="20471" y="518981"/>
                      <a:pt x="46738" y="504880"/>
                    </a:cubicBezTo>
                    <a:cubicBezTo>
                      <a:pt x="122220" y="464512"/>
                      <a:pt x="202956" y="438245"/>
                      <a:pt x="287286" y="424697"/>
                    </a:cubicBezTo>
                    <a:cubicBezTo>
                      <a:pt x="290328" y="422762"/>
                      <a:pt x="293093" y="420273"/>
                      <a:pt x="296411" y="420273"/>
                    </a:cubicBezTo>
                    <a:cubicBezTo>
                      <a:pt x="295858" y="420273"/>
                      <a:pt x="297516" y="418891"/>
                      <a:pt x="297240" y="418891"/>
                    </a:cubicBezTo>
                    <a:cubicBezTo>
                      <a:pt x="293093" y="417232"/>
                      <a:pt x="290328" y="414743"/>
                      <a:pt x="287563" y="411702"/>
                    </a:cubicBezTo>
                    <a:cubicBezTo>
                      <a:pt x="214016" y="371611"/>
                      <a:pt x="155676" y="313271"/>
                      <a:pt x="99824" y="252166"/>
                    </a:cubicBezTo>
                    <a:cubicBezTo>
                      <a:pt x="78535" y="229217"/>
                      <a:pt x="77429" y="202674"/>
                      <a:pt x="82129" y="175024"/>
                    </a:cubicBezTo>
                    <a:cubicBezTo>
                      <a:pt x="85170" y="156776"/>
                      <a:pt x="100377" y="147099"/>
                      <a:pt x="123603" y="146546"/>
                    </a:cubicBezTo>
                    <a:cubicBezTo>
                      <a:pt x="145722" y="145993"/>
                      <a:pt x="167289" y="152352"/>
                      <a:pt x="187473" y="159817"/>
                    </a:cubicBezTo>
                    <a:cubicBezTo>
                      <a:pt x="235306" y="177789"/>
                      <a:pt x="278162" y="203780"/>
                      <a:pt x="312724" y="242212"/>
                    </a:cubicBezTo>
                    <a:cubicBezTo>
                      <a:pt x="338714" y="271244"/>
                      <a:pt x="364981" y="299999"/>
                      <a:pt x="391248" y="329031"/>
                    </a:cubicBezTo>
                    <a:cubicBezTo>
                      <a:pt x="398713" y="331519"/>
                      <a:pt x="402031" y="329860"/>
                      <a:pt x="398713" y="3215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22"/>
              <p:cNvSpPr/>
              <p:nvPr/>
            </p:nvSpPr>
            <p:spPr>
              <a:xfrm>
                <a:off x="8576512" y="3774128"/>
                <a:ext cx="141114" cy="182011"/>
              </a:xfrm>
              <a:custGeom>
                <a:avLst/>
                <a:gdLst/>
                <a:ahLst/>
                <a:cxnLst/>
                <a:rect l="l" t="t" r="r" b="b"/>
                <a:pathLst>
                  <a:path w="141114" h="182011" extrusionOk="0">
                    <a:moveTo>
                      <a:pt x="140893" y="79287"/>
                    </a:moveTo>
                    <a:cubicBezTo>
                      <a:pt x="142275" y="115784"/>
                      <a:pt x="125133" y="144539"/>
                      <a:pt x="97483" y="167488"/>
                    </a:cubicBezTo>
                    <a:cubicBezTo>
                      <a:pt x="67899" y="192096"/>
                      <a:pt x="32231" y="184631"/>
                      <a:pt x="13430" y="151175"/>
                    </a:cubicBezTo>
                    <a:cubicBezTo>
                      <a:pt x="-18091" y="95876"/>
                      <a:pt x="8176" y="25371"/>
                      <a:pt x="68175" y="3804"/>
                    </a:cubicBezTo>
                    <a:cubicBezTo>
                      <a:pt x="97483" y="-6702"/>
                      <a:pt x="123197" y="4910"/>
                      <a:pt x="134810" y="34219"/>
                    </a:cubicBezTo>
                    <a:cubicBezTo>
                      <a:pt x="140340" y="48320"/>
                      <a:pt x="141722" y="63250"/>
                      <a:pt x="140893" y="792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8" name="Google Shape;228;p22"/>
            <p:cNvGrpSpPr/>
            <p:nvPr/>
          </p:nvGrpSpPr>
          <p:grpSpPr>
            <a:xfrm>
              <a:off x="882068" y="4384932"/>
              <a:ext cx="463817" cy="811456"/>
              <a:chOff x="8577419" y="4304525"/>
              <a:chExt cx="922652" cy="1614195"/>
            </a:xfrm>
          </p:grpSpPr>
          <p:sp>
            <p:nvSpPr>
              <p:cNvPr id="229" name="Google Shape;229;p22"/>
              <p:cNvSpPr/>
              <p:nvPr/>
            </p:nvSpPr>
            <p:spPr>
              <a:xfrm>
                <a:off x="8688425" y="4798030"/>
                <a:ext cx="622477" cy="1120690"/>
              </a:xfrm>
              <a:custGeom>
                <a:avLst/>
                <a:gdLst/>
                <a:ahLst/>
                <a:cxnLst/>
                <a:rect l="l" t="t" r="r" b="b"/>
                <a:pathLst>
                  <a:path w="622477" h="1120690" extrusionOk="0">
                    <a:moveTo>
                      <a:pt x="205935" y="781804"/>
                    </a:moveTo>
                    <a:cubicBezTo>
                      <a:pt x="207870" y="779039"/>
                      <a:pt x="210635" y="776827"/>
                      <a:pt x="211741" y="773786"/>
                    </a:cubicBezTo>
                    <a:cubicBezTo>
                      <a:pt x="257916" y="654064"/>
                      <a:pt x="340310" y="559227"/>
                      <a:pt x="426299" y="467432"/>
                    </a:cubicBezTo>
                    <a:cubicBezTo>
                      <a:pt x="468326" y="422364"/>
                      <a:pt x="521136" y="391120"/>
                      <a:pt x="573946" y="360153"/>
                    </a:cubicBezTo>
                    <a:cubicBezTo>
                      <a:pt x="577817" y="357941"/>
                      <a:pt x="582241" y="356005"/>
                      <a:pt x="586388" y="354623"/>
                    </a:cubicBezTo>
                    <a:cubicBezTo>
                      <a:pt x="614314" y="344946"/>
                      <a:pt x="627586" y="355452"/>
                      <a:pt x="620674" y="384208"/>
                    </a:cubicBezTo>
                    <a:cubicBezTo>
                      <a:pt x="608785" y="432594"/>
                      <a:pt x="590536" y="478492"/>
                      <a:pt x="563993" y="520795"/>
                    </a:cubicBezTo>
                    <a:cubicBezTo>
                      <a:pt x="508694" y="609273"/>
                      <a:pt x="433488" y="678119"/>
                      <a:pt x="350264" y="738671"/>
                    </a:cubicBezTo>
                    <a:cubicBezTo>
                      <a:pt x="332568" y="751666"/>
                      <a:pt x="312661" y="760514"/>
                      <a:pt x="291095" y="765767"/>
                    </a:cubicBezTo>
                    <a:cubicBezTo>
                      <a:pt x="255151" y="774615"/>
                      <a:pt x="233308" y="795628"/>
                      <a:pt x="220313" y="832678"/>
                    </a:cubicBezTo>
                    <a:cubicBezTo>
                      <a:pt x="192387" y="912585"/>
                      <a:pt x="185751" y="994150"/>
                      <a:pt x="187686" y="1077651"/>
                    </a:cubicBezTo>
                    <a:cubicBezTo>
                      <a:pt x="187686" y="1086775"/>
                      <a:pt x="188516" y="1096176"/>
                      <a:pt x="188239" y="1105300"/>
                    </a:cubicBezTo>
                    <a:cubicBezTo>
                      <a:pt x="187963" y="1112489"/>
                      <a:pt x="185198" y="1119401"/>
                      <a:pt x="176903" y="1120507"/>
                    </a:cubicBezTo>
                    <a:cubicBezTo>
                      <a:pt x="166949" y="1121889"/>
                      <a:pt x="162249" y="1115254"/>
                      <a:pt x="160037" y="1106959"/>
                    </a:cubicBezTo>
                    <a:cubicBezTo>
                      <a:pt x="158378" y="1101429"/>
                      <a:pt x="158102" y="1095623"/>
                      <a:pt x="157272" y="1089816"/>
                    </a:cubicBezTo>
                    <a:cubicBezTo>
                      <a:pt x="152848" y="1047513"/>
                      <a:pt x="151466" y="1004933"/>
                      <a:pt x="153401" y="962077"/>
                    </a:cubicBezTo>
                    <a:cubicBezTo>
                      <a:pt x="156996" y="879406"/>
                      <a:pt x="160037" y="796458"/>
                      <a:pt x="164185" y="713787"/>
                    </a:cubicBezTo>
                    <a:cubicBezTo>
                      <a:pt x="165844" y="681714"/>
                      <a:pt x="159761" y="652129"/>
                      <a:pt x="145383" y="623650"/>
                    </a:cubicBezTo>
                    <a:cubicBezTo>
                      <a:pt x="125199" y="583559"/>
                      <a:pt x="105568" y="543191"/>
                      <a:pt x="85108" y="503099"/>
                    </a:cubicBezTo>
                    <a:cubicBezTo>
                      <a:pt x="32298" y="399968"/>
                      <a:pt x="6031" y="289924"/>
                      <a:pt x="501" y="174626"/>
                    </a:cubicBezTo>
                    <a:cubicBezTo>
                      <a:pt x="-605" y="152784"/>
                      <a:pt x="-328" y="130941"/>
                      <a:pt x="6031" y="109651"/>
                    </a:cubicBezTo>
                    <a:cubicBezTo>
                      <a:pt x="8796" y="100803"/>
                      <a:pt x="11837" y="91126"/>
                      <a:pt x="22897" y="90573"/>
                    </a:cubicBezTo>
                    <a:cubicBezTo>
                      <a:pt x="32021" y="90020"/>
                      <a:pt x="36998" y="97761"/>
                      <a:pt x="40869" y="104950"/>
                    </a:cubicBezTo>
                    <a:cubicBezTo>
                      <a:pt x="84555" y="186792"/>
                      <a:pt x="122987" y="270016"/>
                      <a:pt x="124093" y="365406"/>
                    </a:cubicBezTo>
                    <a:cubicBezTo>
                      <a:pt x="124646" y="409092"/>
                      <a:pt x="126029" y="453054"/>
                      <a:pt x="124370" y="496464"/>
                    </a:cubicBezTo>
                    <a:cubicBezTo>
                      <a:pt x="122987" y="535173"/>
                      <a:pt x="144001" y="563098"/>
                      <a:pt x="160314" y="595171"/>
                    </a:cubicBezTo>
                    <a:cubicBezTo>
                      <a:pt x="173862" y="586324"/>
                      <a:pt x="170820" y="574987"/>
                      <a:pt x="171926" y="565310"/>
                    </a:cubicBezTo>
                    <a:cubicBezTo>
                      <a:pt x="186028" y="444207"/>
                      <a:pt x="201788" y="323103"/>
                      <a:pt x="226119" y="203382"/>
                    </a:cubicBezTo>
                    <a:cubicBezTo>
                      <a:pt x="237732" y="146701"/>
                      <a:pt x="255427" y="91955"/>
                      <a:pt x="281970" y="40528"/>
                    </a:cubicBezTo>
                    <a:cubicBezTo>
                      <a:pt x="287777" y="29468"/>
                      <a:pt x="294689" y="18685"/>
                      <a:pt x="302431" y="8731"/>
                    </a:cubicBezTo>
                    <a:cubicBezTo>
                      <a:pt x="307408" y="2372"/>
                      <a:pt x="314320" y="-3158"/>
                      <a:pt x="323168" y="2095"/>
                    </a:cubicBezTo>
                    <a:cubicBezTo>
                      <a:pt x="330080" y="6519"/>
                      <a:pt x="329804" y="13984"/>
                      <a:pt x="327592" y="20620"/>
                    </a:cubicBezTo>
                    <a:cubicBezTo>
                      <a:pt x="323721" y="32786"/>
                      <a:pt x="320956" y="45781"/>
                      <a:pt x="314320" y="56011"/>
                    </a:cubicBezTo>
                    <a:cubicBezTo>
                      <a:pt x="287777" y="96379"/>
                      <a:pt x="276717" y="142277"/>
                      <a:pt x="267040" y="188451"/>
                    </a:cubicBezTo>
                    <a:cubicBezTo>
                      <a:pt x="241602" y="309002"/>
                      <a:pt x="227225" y="431488"/>
                      <a:pt x="213124" y="553698"/>
                    </a:cubicBezTo>
                    <a:cubicBezTo>
                      <a:pt x="205658" y="617844"/>
                      <a:pt x="203446" y="682267"/>
                      <a:pt x="200405" y="746689"/>
                    </a:cubicBezTo>
                    <a:cubicBezTo>
                      <a:pt x="199852" y="758025"/>
                      <a:pt x="200405" y="769362"/>
                      <a:pt x="200405" y="780698"/>
                    </a:cubicBezTo>
                    <a:cubicBezTo>
                      <a:pt x="202341" y="780974"/>
                      <a:pt x="203999" y="781527"/>
                      <a:pt x="205935" y="7818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22"/>
              <p:cNvSpPr/>
              <p:nvPr/>
            </p:nvSpPr>
            <p:spPr>
              <a:xfrm>
                <a:off x="8577419" y="4304525"/>
                <a:ext cx="922652" cy="889315"/>
              </a:xfrm>
              <a:custGeom>
                <a:avLst/>
                <a:gdLst/>
                <a:ahLst/>
                <a:cxnLst/>
                <a:rect l="l" t="t" r="r" b="b"/>
                <a:pathLst>
                  <a:path w="922652" h="889315" extrusionOk="0">
                    <a:moveTo>
                      <a:pt x="516844" y="588778"/>
                    </a:moveTo>
                    <a:cubicBezTo>
                      <a:pt x="525415" y="674767"/>
                      <a:pt x="511867" y="758544"/>
                      <a:pt x="491130" y="841492"/>
                    </a:cubicBezTo>
                    <a:cubicBezTo>
                      <a:pt x="487536" y="856423"/>
                      <a:pt x="480900" y="869971"/>
                      <a:pt x="470670" y="880754"/>
                    </a:cubicBezTo>
                    <a:cubicBezTo>
                      <a:pt x="457951" y="894302"/>
                      <a:pt x="443021" y="891537"/>
                      <a:pt x="435555" y="874118"/>
                    </a:cubicBezTo>
                    <a:cubicBezTo>
                      <a:pt x="423666" y="846469"/>
                      <a:pt x="417307" y="817437"/>
                      <a:pt x="413989" y="787300"/>
                    </a:cubicBezTo>
                    <a:cubicBezTo>
                      <a:pt x="405971" y="718453"/>
                      <a:pt x="406247" y="649883"/>
                      <a:pt x="418689" y="574400"/>
                    </a:cubicBezTo>
                    <a:cubicBezTo>
                      <a:pt x="391317" y="605368"/>
                      <a:pt x="373344" y="634123"/>
                      <a:pt x="356755" y="663431"/>
                    </a:cubicBezTo>
                    <a:cubicBezTo>
                      <a:pt x="323023" y="723153"/>
                      <a:pt x="270213" y="763798"/>
                      <a:pt x="219062" y="806378"/>
                    </a:cubicBezTo>
                    <a:cubicBezTo>
                      <a:pt x="209937" y="813843"/>
                      <a:pt x="199154" y="819373"/>
                      <a:pt x="187265" y="813843"/>
                    </a:cubicBezTo>
                    <a:cubicBezTo>
                      <a:pt x="173440" y="807484"/>
                      <a:pt x="172887" y="794212"/>
                      <a:pt x="173164" y="781217"/>
                    </a:cubicBezTo>
                    <a:cubicBezTo>
                      <a:pt x="173993" y="754397"/>
                      <a:pt x="181459" y="728683"/>
                      <a:pt x="192795" y="704905"/>
                    </a:cubicBezTo>
                    <a:cubicBezTo>
                      <a:pt x="234545" y="616151"/>
                      <a:pt x="293438" y="540945"/>
                      <a:pt x="372515" y="482052"/>
                    </a:cubicBezTo>
                    <a:cubicBezTo>
                      <a:pt x="372515" y="471822"/>
                      <a:pt x="371685" y="471545"/>
                      <a:pt x="357861" y="474863"/>
                    </a:cubicBezTo>
                    <a:cubicBezTo>
                      <a:pt x="329382" y="485923"/>
                      <a:pt x="298968" y="484817"/>
                      <a:pt x="269383" y="486476"/>
                    </a:cubicBezTo>
                    <a:cubicBezTo>
                      <a:pt x="201919" y="490070"/>
                      <a:pt x="134455" y="503342"/>
                      <a:pt x="66438" y="490900"/>
                    </a:cubicBezTo>
                    <a:cubicBezTo>
                      <a:pt x="51784" y="488135"/>
                      <a:pt x="36853" y="487029"/>
                      <a:pt x="22199" y="483434"/>
                    </a:cubicBezTo>
                    <a:cubicBezTo>
                      <a:pt x="-2132" y="477352"/>
                      <a:pt x="-5727" y="464909"/>
                      <a:pt x="7821" y="442790"/>
                    </a:cubicBezTo>
                    <a:cubicBezTo>
                      <a:pt x="17499" y="426753"/>
                      <a:pt x="33259" y="420118"/>
                      <a:pt x="49295" y="413758"/>
                    </a:cubicBezTo>
                    <a:cubicBezTo>
                      <a:pt x="99893" y="393298"/>
                      <a:pt x="152704" y="383068"/>
                      <a:pt x="206896" y="379750"/>
                    </a:cubicBezTo>
                    <a:cubicBezTo>
                      <a:pt x="229845" y="378367"/>
                      <a:pt x="252794" y="379750"/>
                      <a:pt x="276019" y="380026"/>
                    </a:cubicBezTo>
                    <a:cubicBezTo>
                      <a:pt x="284037" y="381132"/>
                      <a:pt x="294544" y="389427"/>
                      <a:pt x="296203" y="372838"/>
                    </a:cubicBezTo>
                    <a:cubicBezTo>
                      <a:pt x="244776" y="347400"/>
                      <a:pt x="201919" y="312009"/>
                      <a:pt x="170399" y="263623"/>
                    </a:cubicBezTo>
                    <a:cubicBezTo>
                      <a:pt x="155745" y="241227"/>
                      <a:pt x="145515" y="216896"/>
                      <a:pt x="139985" y="190905"/>
                    </a:cubicBezTo>
                    <a:cubicBezTo>
                      <a:pt x="130308" y="145008"/>
                      <a:pt x="159339" y="118741"/>
                      <a:pt x="204408" y="133948"/>
                    </a:cubicBezTo>
                    <a:cubicBezTo>
                      <a:pt x="261089" y="152749"/>
                      <a:pt x="310581" y="183993"/>
                      <a:pt x="347354" y="231826"/>
                    </a:cubicBezTo>
                    <a:cubicBezTo>
                      <a:pt x="369197" y="260029"/>
                      <a:pt x="392975" y="286295"/>
                      <a:pt x="416754" y="315327"/>
                    </a:cubicBezTo>
                    <a:cubicBezTo>
                      <a:pt x="426431" y="304820"/>
                      <a:pt x="421178" y="293208"/>
                      <a:pt x="420348" y="282977"/>
                    </a:cubicBezTo>
                    <a:cubicBezTo>
                      <a:pt x="415648" y="232379"/>
                      <a:pt x="412330" y="182334"/>
                      <a:pt x="420625" y="131736"/>
                    </a:cubicBezTo>
                    <a:cubicBezTo>
                      <a:pt x="425049" y="104363"/>
                      <a:pt x="432790" y="78097"/>
                      <a:pt x="439426" y="51277"/>
                    </a:cubicBezTo>
                    <a:cubicBezTo>
                      <a:pt x="442744" y="37729"/>
                      <a:pt x="451039" y="26116"/>
                      <a:pt x="460163" y="15886"/>
                    </a:cubicBezTo>
                    <a:cubicBezTo>
                      <a:pt x="482559" y="-9552"/>
                      <a:pt x="512973" y="-3745"/>
                      <a:pt x="523480" y="28328"/>
                    </a:cubicBezTo>
                    <a:cubicBezTo>
                      <a:pt x="536199" y="66484"/>
                      <a:pt x="532328" y="105746"/>
                      <a:pt x="529286" y="144731"/>
                    </a:cubicBezTo>
                    <a:cubicBezTo>
                      <a:pt x="525968" y="185929"/>
                      <a:pt x="521268" y="227126"/>
                      <a:pt x="517397" y="268323"/>
                    </a:cubicBezTo>
                    <a:cubicBezTo>
                      <a:pt x="515185" y="275512"/>
                      <a:pt x="508826" y="285189"/>
                      <a:pt x="524862" y="282701"/>
                    </a:cubicBezTo>
                    <a:cubicBezTo>
                      <a:pt x="561359" y="219937"/>
                      <a:pt x="608640" y="165745"/>
                      <a:pt x="659791" y="114317"/>
                    </a:cubicBezTo>
                    <a:cubicBezTo>
                      <a:pt x="680251" y="93857"/>
                      <a:pt x="702924" y="76991"/>
                      <a:pt x="728637" y="63719"/>
                    </a:cubicBezTo>
                    <a:cubicBezTo>
                      <a:pt x="736656" y="59572"/>
                      <a:pt x="744950" y="55977"/>
                      <a:pt x="754627" y="55424"/>
                    </a:cubicBezTo>
                    <a:cubicBezTo>
                      <a:pt x="776747" y="54318"/>
                      <a:pt x="787254" y="65101"/>
                      <a:pt x="781724" y="87221"/>
                    </a:cubicBezTo>
                    <a:cubicBezTo>
                      <a:pt x="777024" y="106022"/>
                      <a:pt x="768176" y="123441"/>
                      <a:pt x="758499" y="140584"/>
                    </a:cubicBezTo>
                    <a:cubicBezTo>
                      <a:pt x="723384" y="203071"/>
                      <a:pt x="674998" y="255052"/>
                      <a:pt x="625229" y="305650"/>
                    </a:cubicBezTo>
                    <a:cubicBezTo>
                      <a:pt x="604492" y="326663"/>
                      <a:pt x="585691" y="350165"/>
                      <a:pt x="566060" y="372285"/>
                    </a:cubicBezTo>
                    <a:cubicBezTo>
                      <a:pt x="563571" y="380303"/>
                      <a:pt x="566336" y="383068"/>
                      <a:pt x="574355" y="380856"/>
                    </a:cubicBezTo>
                    <a:cubicBezTo>
                      <a:pt x="652878" y="369243"/>
                      <a:pt x="731126" y="358736"/>
                      <a:pt x="810756" y="363990"/>
                    </a:cubicBezTo>
                    <a:cubicBezTo>
                      <a:pt x="837575" y="365925"/>
                      <a:pt x="862736" y="373667"/>
                      <a:pt x="887620" y="381132"/>
                    </a:cubicBezTo>
                    <a:cubicBezTo>
                      <a:pt x="897021" y="383897"/>
                      <a:pt x="906145" y="390809"/>
                      <a:pt x="913334" y="397722"/>
                    </a:cubicBezTo>
                    <a:cubicBezTo>
                      <a:pt x="926329" y="410164"/>
                      <a:pt x="925776" y="421224"/>
                      <a:pt x="911399" y="432283"/>
                    </a:cubicBezTo>
                    <a:cubicBezTo>
                      <a:pt x="894809" y="445002"/>
                      <a:pt x="874902" y="452744"/>
                      <a:pt x="854441" y="455509"/>
                    </a:cubicBezTo>
                    <a:cubicBezTo>
                      <a:pt x="764028" y="468504"/>
                      <a:pt x="673615" y="465462"/>
                      <a:pt x="583202" y="454679"/>
                    </a:cubicBezTo>
                    <a:cubicBezTo>
                      <a:pt x="575461" y="453850"/>
                      <a:pt x="567719" y="450255"/>
                      <a:pt x="560253" y="447767"/>
                    </a:cubicBezTo>
                    <a:cubicBezTo>
                      <a:pt x="552788" y="445279"/>
                      <a:pt x="544770" y="441408"/>
                      <a:pt x="545876" y="455232"/>
                    </a:cubicBezTo>
                    <a:cubicBezTo>
                      <a:pt x="619976" y="518825"/>
                      <a:pt x="675551" y="596796"/>
                      <a:pt x="718407" y="684168"/>
                    </a:cubicBezTo>
                    <a:cubicBezTo>
                      <a:pt x="728914" y="705734"/>
                      <a:pt x="744121" y="724812"/>
                      <a:pt x="748268" y="749420"/>
                    </a:cubicBezTo>
                    <a:cubicBezTo>
                      <a:pt x="751863" y="771263"/>
                      <a:pt x="747162" y="779005"/>
                      <a:pt x="725872" y="782323"/>
                    </a:cubicBezTo>
                    <a:cubicBezTo>
                      <a:pt x="700988" y="786470"/>
                      <a:pt x="681081" y="775410"/>
                      <a:pt x="662832" y="760756"/>
                    </a:cubicBezTo>
                    <a:cubicBezTo>
                      <a:pt x="624400" y="730342"/>
                      <a:pt x="597303" y="690804"/>
                      <a:pt x="573802" y="648224"/>
                    </a:cubicBezTo>
                    <a:cubicBezTo>
                      <a:pt x="558318" y="620298"/>
                      <a:pt x="545323" y="590990"/>
                      <a:pt x="526245" y="565000"/>
                    </a:cubicBezTo>
                    <a:cubicBezTo>
                      <a:pt x="505784" y="566106"/>
                      <a:pt x="516568" y="579377"/>
                      <a:pt x="516844" y="5885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22"/>
              <p:cNvSpPr/>
              <p:nvPr/>
            </p:nvSpPr>
            <p:spPr>
              <a:xfrm>
                <a:off x="8968293" y="4622343"/>
                <a:ext cx="150024" cy="191719"/>
              </a:xfrm>
              <a:custGeom>
                <a:avLst/>
                <a:gdLst/>
                <a:ahLst/>
                <a:cxnLst/>
                <a:rect l="l" t="t" r="r" b="b"/>
                <a:pathLst>
                  <a:path w="150024" h="191719" extrusionOk="0">
                    <a:moveTo>
                      <a:pt x="150025" y="85158"/>
                    </a:moveTo>
                    <a:cubicBezTo>
                      <a:pt x="147260" y="118890"/>
                      <a:pt x="137583" y="148751"/>
                      <a:pt x="113251" y="172253"/>
                    </a:cubicBezTo>
                    <a:cubicBezTo>
                      <a:pt x="81731" y="202390"/>
                      <a:pt x="38875" y="197137"/>
                      <a:pt x="17309" y="159258"/>
                    </a:cubicBezTo>
                    <a:cubicBezTo>
                      <a:pt x="-3152" y="123314"/>
                      <a:pt x="-6193" y="85434"/>
                      <a:pt x="12055" y="47278"/>
                    </a:cubicBezTo>
                    <a:cubicBezTo>
                      <a:pt x="26986" y="16035"/>
                      <a:pt x="57953" y="-3597"/>
                      <a:pt x="85326" y="551"/>
                    </a:cubicBezTo>
                    <a:cubicBezTo>
                      <a:pt x="118781" y="5528"/>
                      <a:pt x="140348" y="27647"/>
                      <a:pt x="147537" y="65250"/>
                    </a:cubicBezTo>
                    <a:cubicBezTo>
                      <a:pt x="148919" y="71886"/>
                      <a:pt x="149195" y="78798"/>
                      <a:pt x="150025" y="851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2" name="Google Shape;232;p22"/>
          <p:cNvPicPr preferRelativeResize="0"/>
          <p:nvPr/>
        </p:nvPicPr>
        <p:blipFill rotWithShape="1">
          <a:blip r:embed="rId4">
            <a:alphaModFix/>
          </a:blip>
          <a:srcRect l="30850" t="15508" r="26928" b="11785"/>
          <a:stretch/>
        </p:blipFill>
        <p:spPr>
          <a:xfrm>
            <a:off x="1744075" y="4261548"/>
            <a:ext cx="965990" cy="935674"/>
          </a:xfrm>
          <a:prstGeom prst="rect">
            <a:avLst/>
          </a:prstGeom>
          <a:noFill/>
          <a:ln>
            <a:noFill/>
          </a:ln>
        </p:spPr>
      </p:pic>
      <p:grpSp>
        <p:nvGrpSpPr>
          <p:cNvPr id="233" name="Google Shape;233;p22"/>
          <p:cNvGrpSpPr/>
          <p:nvPr/>
        </p:nvGrpSpPr>
        <p:grpSpPr>
          <a:xfrm rot="949625">
            <a:off x="1775347" y="3314317"/>
            <a:ext cx="620765" cy="713699"/>
            <a:chOff x="1688761" y="3433704"/>
            <a:chExt cx="1211914" cy="1393348"/>
          </a:xfrm>
        </p:grpSpPr>
        <p:sp>
          <p:nvSpPr>
            <p:cNvPr id="234" name="Google Shape;234;p22"/>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22"/>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36;p22"/>
          <p:cNvGrpSpPr/>
          <p:nvPr/>
        </p:nvGrpSpPr>
        <p:grpSpPr>
          <a:xfrm rot="-2700000">
            <a:off x="7930147" y="3116135"/>
            <a:ext cx="620776" cy="713712"/>
            <a:chOff x="1688761" y="3433704"/>
            <a:chExt cx="1211914" cy="1393348"/>
          </a:xfrm>
        </p:grpSpPr>
        <p:sp>
          <p:nvSpPr>
            <p:cNvPr id="237" name="Google Shape;237;p22"/>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22"/>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9" name="Google Shape;239;p22"/>
          <p:cNvSpPr/>
          <p:nvPr/>
        </p:nvSpPr>
        <p:spPr>
          <a:xfrm flipH="1">
            <a:off x="297705" y="37908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22"/>
          <p:cNvSpPr/>
          <p:nvPr/>
        </p:nvSpPr>
        <p:spPr>
          <a:xfrm flipH="1">
            <a:off x="8559506" y="232483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22"/>
          <p:cNvSpPr/>
          <p:nvPr/>
        </p:nvSpPr>
        <p:spPr>
          <a:xfrm flipH="1">
            <a:off x="3085606" y="445234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174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71"/>
        <p:cNvGrpSpPr/>
        <p:nvPr/>
      </p:nvGrpSpPr>
      <p:grpSpPr>
        <a:xfrm>
          <a:off x="0" y="0"/>
          <a:ext cx="0" cy="0"/>
          <a:chOff x="0" y="0"/>
          <a:chExt cx="0" cy="0"/>
        </a:xfrm>
      </p:grpSpPr>
      <p:sp>
        <p:nvSpPr>
          <p:cNvPr id="172" name="Google Shape;172;p1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3" name="Google Shape;173;p18"/>
          <p:cNvSpPr txBox="1">
            <a:spLocks noGrp="1"/>
          </p:cNvSpPr>
          <p:nvPr>
            <p:ph type="subTitle" idx="1"/>
          </p:nvPr>
        </p:nvSpPr>
        <p:spPr>
          <a:xfrm>
            <a:off x="2429100" y="1579475"/>
            <a:ext cx="4285800" cy="1164000"/>
          </a:xfrm>
          <a:prstGeom prst="rect">
            <a:avLst/>
          </a:prstGeom>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15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74" name="Google Shape;174;p18"/>
          <p:cNvGrpSpPr/>
          <p:nvPr/>
        </p:nvGrpSpPr>
        <p:grpSpPr>
          <a:xfrm>
            <a:off x="7085135" y="4653499"/>
            <a:ext cx="620867" cy="383776"/>
            <a:chOff x="871523" y="2800849"/>
            <a:chExt cx="620867" cy="383776"/>
          </a:xfrm>
        </p:grpSpPr>
        <p:sp>
          <p:nvSpPr>
            <p:cNvPr id="175" name="Google Shape;175;p18"/>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8"/>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8"/>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8"/>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602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5"/>
          <p:cNvSpPr txBox="1">
            <a:spLocks noGrp="1"/>
          </p:cNvSpPr>
          <p:nvPr>
            <p:ph type="subTitle" idx="1"/>
          </p:nvPr>
        </p:nvSpPr>
        <p:spPr>
          <a:xfrm>
            <a:off x="814975" y="1407900"/>
            <a:ext cx="3662100" cy="297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5"/>
          <p:cNvSpPr txBox="1">
            <a:spLocks noGrp="1"/>
          </p:cNvSpPr>
          <p:nvPr>
            <p:ph type="subTitle" idx="2"/>
          </p:nvPr>
        </p:nvSpPr>
        <p:spPr>
          <a:xfrm>
            <a:off x="4666900" y="1407900"/>
            <a:ext cx="3662100" cy="2976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45" name="Google Shape;45;p5"/>
          <p:cNvPicPr preferRelativeResize="0"/>
          <p:nvPr/>
        </p:nvPicPr>
        <p:blipFill rotWithShape="1">
          <a:blip r:embed="rId2">
            <a:alphaModFix/>
          </a:blip>
          <a:srcRect l="26060" t="7641" r="25795" b="7641"/>
          <a:stretch/>
        </p:blipFill>
        <p:spPr>
          <a:xfrm>
            <a:off x="-700475" y="78150"/>
            <a:ext cx="1515456" cy="1500001"/>
          </a:xfrm>
          <a:prstGeom prst="rect">
            <a:avLst/>
          </a:prstGeom>
          <a:noFill/>
          <a:ln>
            <a:noFill/>
          </a:ln>
        </p:spPr>
      </p:pic>
      <p:pic>
        <p:nvPicPr>
          <p:cNvPr id="46" name="Google Shape;46;p5"/>
          <p:cNvPicPr preferRelativeResize="0"/>
          <p:nvPr/>
        </p:nvPicPr>
        <p:blipFill rotWithShape="1">
          <a:blip r:embed="rId3">
            <a:alphaModFix/>
          </a:blip>
          <a:srcRect l="13045" t="33056" r="7797" b="32882"/>
          <a:stretch/>
        </p:blipFill>
        <p:spPr>
          <a:xfrm>
            <a:off x="-1165150" y="34462"/>
            <a:ext cx="2632805" cy="637251"/>
          </a:xfrm>
          <a:prstGeom prst="rect">
            <a:avLst/>
          </a:prstGeom>
          <a:noFill/>
          <a:ln>
            <a:noFill/>
          </a:ln>
        </p:spPr>
      </p:pic>
      <p:sp>
        <p:nvSpPr>
          <p:cNvPr id="47" name="Google Shape;47;p5"/>
          <p:cNvSpPr/>
          <p:nvPr/>
        </p:nvSpPr>
        <p:spPr>
          <a:xfrm flipH="1">
            <a:off x="-393464" y="2800350"/>
            <a:ext cx="930227" cy="2451389"/>
          </a:xfrm>
          <a:custGeom>
            <a:avLst/>
            <a:gdLst/>
            <a:ahLst/>
            <a:cxnLst/>
            <a:rect l="l" t="t" r="r" b="b"/>
            <a:pathLst>
              <a:path w="1078524" h="2842190" extrusionOk="0">
                <a:moveTo>
                  <a:pt x="477205" y="18088"/>
                </a:moveTo>
                <a:cubicBezTo>
                  <a:pt x="496330" y="36109"/>
                  <a:pt x="515453" y="53762"/>
                  <a:pt x="534578" y="71783"/>
                </a:cubicBezTo>
                <a:lnTo>
                  <a:pt x="534578" y="71783"/>
                </a:lnTo>
                <a:cubicBezTo>
                  <a:pt x="588272" y="164093"/>
                  <a:pt x="594892" y="261920"/>
                  <a:pt x="572090" y="363792"/>
                </a:cubicBezTo>
                <a:cubicBezTo>
                  <a:pt x="575032" y="365998"/>
                  <a:pt x="575400" y="368205"/>
                  <a:pt x="574297" y="369676"/>
                </a:cubicBezTo>
                <a:cubicBezTo>
                  <a:pt x="573193" y="371147"/>
                  <a:pt x="572090" y="371515"/>
                  <a:pt x="570619" y="371515"/>
                </a:cubicBezTo>
                <a:cubicBezTo>
                  <a:pt x="558115" y="390639"/>
                  <a:pt x="545978" y="409763"/>
                  <a:pt x="533474" y="428887"/>
                </a:cubicBezTo>
                <a:cubicBezTo>
                  <a:pt x="518396" y="451689"/>
                  <a:pt x="517660" y="478536"/>
                  <a:pt x="513982" y="504280"/>
                </a:cubicBezTo>
                <a:cubicBezTo>
                  <a:pt x="523544" y="556135"/>
                  <a:pt x="534210" y="607623"/>
                  <a:pt x="542669" y="659478"/>
                </a:cubicBezTo>
                <a:cubicBezTo>
                  <a:pt x="562896" y="786727"/>
                  <a:pt x="573929" y="914711"/>
                  <a:pt x="570619" y="1043430"/>
                </a:cubicBezTo>
                <a:cubicBezTo>
                  <a:pt x="570619" y="1054095"/>
                  <a:pt x="571355" y="1065128"/>
                  <a:pt x="571722" y="1075794"/>
                </a:cubicBezTo>
                <a:cubicBezTo>
                  <a:pt x="576503" y="1079839"/>
                  <a:pt x="575768" y="1085356"/>
                  <a:pt x="576135" y="1090504"/>
                </a:cubicBezTo>
                <a:cubicBezTo>
                  <a:pt x="576135" y="1084620"/>
                  <a:pt x="576135" y="1079103"/>
                  <a:pt x="582755" y="1076529"/>
                </a:cubicBezTo>
                <a:cubicBezTo>
                  <a:pt x="587904" y="1071013"/>
                  <a:pt x="589743" y="1064393"/>
                  <a:pt x="589743" y="1057037"/>
                </a:cubicBezTo>
                <a:cubicBezTo>
                  <a:pt x="586801" y="1043062"/>
                  <a:pt x="589743" y="1031293"/>
                  <a:pt x="601144" y="1021731"/>
                </a:cubicBezTo>
                <a:cubicBezTo>
                  <a:pt x="606660" y="1016215"/>
                  <a:pt x="608867" y="1008860"/>
                  <a:pt x="609235" y="1001136"/>
                </a:cubicBezTo>
                <a:lnTo>
                  <a:pt x="609235" y="1001136"/>
                </a:lnTo>
                <a:cubicBezTo>
                  <a:pt x="621739" y="980541"/>
                  <a:pt x="631301" y="958475"/>
                  <a:pt x="636082" y="934938"/>
                </a:cubicBezTo>
                <a:cubicBezTo>
                  <a:pt x="633507" y="932363"/>
                  <a:pt x="632772" y="930525"/>
                  <a:pt x="634243" y="929054"/>
                </a:cubicBezTo>
                <a:cubicBezTo>
                  <a:pt x="635346" y="927950"/>
                  <a:pt x="636818" y="927215"/>
                  <a:pt x="637921" y="927215"/>
                </a:cubicBezTo>
                <a:cubicBezTo>
                  <a:pt x="647850" y="916182"/>
                  <a:pt x="653367" y="902942"/>
                  <a:pt x="655206" y="888231"/>
                </a:cubicBezTo>
                <a:cubicBezTo>
                  <a:pt x="652632" y="885289"/>
                  <a:pt x="652999" y="882715"/>
                  <a:pt x="656677" y="880876"/>
                </a:cubicBezTo>
                <a:cubicBezTo>
                  <a:pt x="666607" y="869475"/>
                  <a:pt x="672491" y="856235"/>
                  <a:pt x="674698" y="841157"/>
                </a:cubicBezTo>
                <a:lnTo>
                  <a:pt x="674698" y="841157"/>
                </a:lnTo>
                <a:cubicBezTo>
                  <a:pt x="693454" y="803644"/>
                  <a:pt x="711843" y="766132"/>
                  <a:pt x="730599" y="728251"/>
                </a:cubicBezTo>
                <a:lnTo>
                  <a:pt x="730599" y="728251"/>
                </a:lnTo>
                <a:cubicBezTo>
                  <a:pt x="744942" y="705082"/>
                  <a:pt x="769950" y="684855"/>
                  <a:pt x="750458" y="653226"/>
                </a:cubicBezTo>
                <a:cubicBezTo>
                  <a:pt x="747516" y="651755"/>
                  <a:pt x="746413" y="649916"/>
                  <a:pt x="747148" y="647710"/>
                </a:cubicBezTo>
                <a:cubicBezTo>
                  <a:pt x="747516" y="645503"/>
                  <a:pt x="748252" y="644400"/>
                  <a:pt x="748987" y="644400"/>
                </a:cubicBezTo>
                <a:cubicBezTo>
                  <a:pt x="748987" y="619392"/>
                  <a:pt x="748987" y="594015"/>
                  <a:pt x="748987" y="569007"/>
                </a:cubicBezTo>
                <a:cubicBezTo>
                  <a:pt x="746045" y="566801"/>
                  <a:pt x="744942" y="564962"/>
                  <a:pt x="746413" y="563123"/>
                </a:cubicBezTo>
                <a:cubicBezTo>
                  <a:pt x="747516" y="561652"/>
                  <a:pt x="748987" y="560548"/>
                  <a:pt x="750091" y="560548"/>
                </a:cubicBezTo>
                <a:cubicBezTo>
                  <a:pt x="757446" y="552090"/>
                  <a:pt x="758917" y="541792"/>
                  <a:pt x="758549" y="531127"/>
                </a:cubicBezTo>
                <a:cubicBezTo>
                  <a:pt x="754504" y="519358"/>
                  <a:pt x="760020" y="510900"/>
                  <a:pt x="768479" y="503544"/>
                </a:cubicBezTo>
                <a:cubicBezTo>
                  <a:pt x="786868" y="475226"/>
                  <a:pt x="805256" y="446908"/>
                  <a:pt x="823644" y="418589"/>
                </a:cubicBezTo>
                <a:cubicBezTo>
                  <a:pt x="828058" y="410131"/>
                  <a:pt x="834310" y="403511"/>
                  <a:pt x="843504" y="400569"/>
                </a:cubicBezTo>
                <a:cubicBezTo>
                  <a:pt x="898669" y="365263"/>
                  <a:pt x="951628" y="367469"/>
                  <a:pt x="1002013" y="410866"/>
                </a:cubicBezTo>
                <a:cubicBezTo>
                  <a:pt x="1010471" y="413441"/>
                  <a:pt x="1016356" y="417486"/>
                  <a:pt x="1013413" y="427784"/>
                </a:cubicBezTo>
                <a:cubicBezTo>
                  <a:pt x="1047248" y="491040"/>
                  <a:pt x="1046881" y="557606"/>
                  <a:pt x="1031066" y="625276"/>
                </a:cubicBezTo>
                <a:cubicBezTo>
                  <a:pt x="1033273" y="627483"/>
                  <a:pt x="1034008" y="628954"/>
                  <a:pt x="1032538" y="630425"/>
                </a:cubicBezTo>
                <a:cubicBezTo>
                  <a:pt x="1031434" y="631528"/>
                  <a:pt x="1030331" y="632264"/>
                  <a:pt x="1029595" y="632264"/>
                </a:cubicBezTo>
                <a:cubicBezTo>
                  <a:pt x="1021136" y="641090"/>
                  <a:pt x="1016723" y="652123"/>
                  <a:pt x="1013046" y="663156"/>
                </a:cubicBezTo>
                <a:cubicBezTo>
                  <a:pt x="1016723" y="673454"/>
                  <a:pt x="1010104" y="677499"/>
                  <a:pt x="1002748" y="681177"/>
                </a:cubicBezTo>
                <a:lnTo>
                  <a:pt x="956777" y="728619"/>
                </a:lnTo>
                <a:cubicBezTo>
                  <a:pt x="954938" y="733400"/>
                  <a:pt x="951260" y="736342"/>
                  <a:pt x="946111" y="736710"/>
                </a:cubicBezTo>
                <a:cubicBezTo>
                  <a:pt x="924045" y="742594"/>
                  <a:pt x="901611" y="748846"/>
                  <a:pt x="879545" y="754731"/>
                </a:cubicBezTo>
                <a:cubicBezTo>
                  <a:pt x="871086" y="763557"/>
                  <a:pt x="862996" y="763189"/>
                  <a:pt x="854537" y="754731"/>
                </a:cubicBezTo>
                <a:cubicBezTo>
                  <a:pt x="844975" y="750318"/>
                  <a:pt x="835413" y="745904"/>
                  <a:pt x="825483" y="741859"/>
                </a:cubicBezTo>
                <a:cubicBezTo>
                  <a:pt x="804888" y="733522"/>
                  <a:pt x="789074" y="741370"/>
                  <a:pt x="778041" y="765396"/>
                </a:cubicBezTo>
                <a:lnTo>
                  <a:pt x="778041" y="765396"/>
                </a:lnTo>
                <a:cubicBezTo>
                  <a:pt x="732805" y="838582"/>
                  <a:pt x="698971" y="916549"/>
                  <a:pt x="673962" y="998562"/>
                </a:cubicBezTo>
                <a:lnTo>
                  <a:pt x="673962" y="998562"/>
                </a:lnTo>
                <a:cubicBezTo>
                  <a:pt x="649322" y="1039752"/>
                  <a:pt x="636450" y="1084620"/>
                  <a:pt x="627991" y="1130959"/>
                </a:cubicBezTo>
                <a:lnTo>
                  <a:pt x="627991" y="1130959"/>
                </a:lnTo>
                <a:cubicBezTo>
                  <a:pt x="598937" y="1203777"/>
                  <a:pt x="588640" y="1281377"/>
                  <a:pt x="572458" y="1357505"/>
                </a:cubicBezTo>
                <a:cubicBezTo>
                  <a:pt x="568045" y="1378836"/>
                  <a:pt x="560321" y="1399798"/>
                  <a:pt x="562896" y="1421865"/>
                </a:cubicBezTo>
                <a:cubicBezTo>
                  <a:pt x="565470" y="1424071"/>
                  <a:pt x="566573" y="1425910"/>
                  <a:pt x="565102" y="1427749"/>
                </a:cubicBezTo>
                <a:cubicBezTo>
                  <a:pt x="563999" y="1429220"/>
                  <a:pt x="562896" y="1430323"/>
                  <a:pt x="561792" y="1430323"/>
                </a:cubicBezTo>
                <a:cubicBezTo>
                  <a:pt x="551127" y="1444666"/>
                  <a:pt x="552598" y="1461216"/>
                  <a:pt x="552598" y="1477766"/>
                </a:cubicBezTo>
                <a:lnTo>
                  <a:pt x="552598" y="1477766"/>
                </a:lnTo>
                <a:cubicBezTo>
                  <a:pt x="540462" y="1493580"/>
                  <a:pt x="541565" y="1513072"/>
                  <a:pt x="540094" y="1531092"/>
                </a:cubicBezTo>
                <a:cubicBezTo>
                  <a:pt x="534210" y="1607588"/>
                  <a:pt x="515086" y="1682613"/>
                  <a:pt x="514350" y="1759477"/>
                </a:cubicBezTo>
                <a:cubicBezTo>
                  <a:pt x="517660" y="1767200"/>
                  <a:pt x="522073" y="1763155"/>
                  <a:pt x="526119" y="1760213"/>
                </a:cubicBezTo>
                <a:cubicBezTo>
                  <a:pt x="531635" y="1755064"/>
                  <a:pt x="533842" y="1748444"/>
                  <a:pt x="534210" y="1741089"/>
                </a:cubicBezTo>
                <a:cubicBezTo>
                  <a:pt x="534210" y="1730423"/>
                  <a:pt x="533107" y="1719390"/>
                  <a:pt x="545243" y="1713874"/>
                </a:cubicBezTo>
                <a:cubicBezTo>
                  <a:pt x="563631" y="1683717"/>
                  <a:pt x="579813" y="1652824"/>
                  <a:pt x="589743" y="1618989"/>
                </a:cubicBezTo>
                <a:cubicBezTo>
                  <a:pt x="589743" y="1611266"/>
                  <a:pt x="592317" y="1604646"/>
                  <a:pt x="599305" y="1600233"/>
                </a:cubicBezTo>
                <a:cubicBezTo>
                  <a:pt x="605189" y="1595452"/>
                  <a:pt x="608132" y="1589200"/>
                  <a:pt x="608867" y="1581844"/>
                </a:cubicBezTo>
                <a:lnTo>
                  <a:pt x="608867" y="1581844"/>
                </a:lnTo>
                <a:cubicBezTo>
                  <a:pt x="628359" y="1555733"/>
                  <a:pt x="643805" y="1527782"/>
                  <a:pt x="656309" y="1497993"/>
                </a:cubicBezTo>
                <a:cubicBezTo>
                  <a:pt x="656309" y="1490270"/>
                  <a:pt x="657780" y="1483650"/>
                  <a:pt x="666239" y="1480708"/>
                </a:cubicBezTo>
                <a:cubicBezTo>
                  <a:pt x="676169" y="1473352"/>
                  <a:pt x="682421" y="1463790"/>
                  <a:pt x="685363" y="1451654"/>
                </a:cubicBezTo>
                <a:cubicBezTo>
                  <a:pt x="686098" y="1446873"/>
                  <a:pt x="688673" y="1443563"/>
                  <a:pt x="693086" y="1441356"/>
                </a:cubicBezTo>
                <a:cubicBezTo>
                  <a:pt x="711475" y="1421497"/>
                  <a:pt x="725818" y="1398695"/>
                  <a:pt x="739425" y="1375158"/>
                </a:cubicBezTo>
                <a:lnTo>
                  <a:pt x="739425" y="1375158"/>
                </a:lnTo>
                <a:cubicBezTo>
                  <a:pt x="748987" y="1368170"/>
                  <a:pt x="754504" y="1358240"/>
                  <a:pt x="758917" y="1347575"/>
                </a:cubicBezTo>
                <a:lnTo>
                  <a:pt x="758917" y="1347575"/>
                </a:lnTo>
                <a:cubicBezTo>
                  <a:pt x="784293" y="1326245"/>
                  <a:pt x="793120" y="1300133"/>
                  <a:pt x="786868" y="1266298"/>
                </a:cubicBezTo>
                <a:cubicBezTo>
                  <a:pt x="782822" y="1244232"/>
                  <a:pt x="786500" y="1220327"/>
                  <a:pt x="786868" y="1197525"/>
                </a:cubicBezTo>
                <a:cubicBezTo>
                  <a:pt x="784661" y="1194951"/>
                  <a:pt x="783925" y="1192744"/>
                  <a:pt x="785396" y="1190905"/>
                </a:cubicBezTo>
                <a:cubicBezTo>
                  <a:pt x="786500" y="1189434"/>
                  <a:pt x="787603" y="1188699"/>
                  <a:pt x="788706" y="1188699"/>
                </a:cubicBezTo>
                <a:cubicBezTo>
                  <a:pt x="794223" y="1183550"/>
                  <a:pt x="796062" y="1176930"/>
                  <a:pt x="796062" y="1169575"/>
                </a:cubicBezTo>
                <a:lnTo>
                  <a:pt x="796062" y="1169575"/>
                </a:lnTo>
                <a:cubicBezTo>
                  <a:pt x="801946" y="1164426"/>
                  <a:pt x="804520" y="1158174"/>
                  <a:pt x="805256" y="1150819"/>
                </a:cubicBezTo>
                <a:lnTo>
                  <a:pt x="805256" y="1150819"/>
                </a:lnTo>
                <a:cubicBezTo>
                  <a:pt x="814450" y="1143095"/>
                  <a:pt x="819599" y="1133166"/>
                  <a:pt x="823644" y="1122500"/>
                </a:cubicBezTo>
                <a:lnTo>
                  <a:pt x="823644" y="1122500"/>
                </a:lnTo>
                <a:cubicBezTo>
                  <a:pt x="845711" y="1100802"/>
                  <a:pt x="867777" y="1078736"/>
                  <a:pt x="889475" y="1057037"/>
                </a:cubicBezTo>
                <a:lnTo>
                  <a:pt x="889475" y="1057037"/>
                </a:lnTo>
                <a:cubicBezTo>
                  <a:pt x="892785" y="1054831"/>
                  <a:pt x="896095" y="1052256"/>
                  <a:pt x="899405" y="1050050"/>
                </a:cubicBezTo>
                <a:cubicBezTo>
                  <a:pt x="900876" y="1046004"/>
                  <a:pt x="903818" y="1044533"/>
                  <a:pt x="907863" y="1046740"/>
                </a:cubicBezTo>
                <a:cubicBezTo>
                  <a:pt x="918529" y="1043430"/>
                  <a:pt x="928827" y="1039384"/>
                  <a:pt x="936917" y="1031293"/>
                </a:cubicBezTo>
                <a:cubicBezTo>
                  <a:pt x="938756" y="1026512"/>
                  <a:pt x="941698" y="1025777"/>
                  <a:pt x="945744" y="1029087"/>
                </a:cubicBezTo>
                <a:cubicBezTo>
                  <a:pt x="967810" y="1029087"/>
                  <a:pt x="989508" y="1029087"/>
                  <a:pt x="1011575" y="1028719"/>
                </a:cubicBezTo>
                <a:cubicBezTo>
                  <a:pt x="1015620" y="1025777"/>
                  <a:pt x="1018562" y="1026512"/>
                  <a:pt x="1020401" y="1031293"/>
                </a:cubicBezTo>
                <a:cubicBezTo>
                  <a:pt x="1035479" y="1046372"/>
                  <a:pt x="1050926" y="1061451"/>
                  <a:pt x="1066004" y="1076529"/>
                </a:cubicBezTo>
                <a:cubicBezTo>
                  <a:pt x="1075567" y="1083517"/>
                  <a:pt x="1076670" y="1093814"/>
                  <a:pt x="1076670" y="1104480"/>
                </a:cubicBezTo>
                <a:cubicBezTo>
                  <a:pt x="1079980" y="1154128"/>
                  <a:pt x="1078141" y="1203410"/>
                  <a:pt x="1076670" y="1253059"/>
                </a:cubicBezTo>
                <a:lnTo>
                  <a:pt x="1076670" y="1253059"/>
                </a:lnTo>
                <a:cubicBezTo>
                  <a:pt x="1065637" y="1270344"/>
                  <a:pt x="1060488" y="1289468"/>
                  <a:pt x="1057913" y="1309695"/>
                </a:cubicBezTo>
                <a:lnTo>
                  <a:pt x="1057913" y="1309695"/>
                </a:lnTo>
                <a:cubicBezTo>
                  <a:pt x="1049087" y="1317418"/>
                  <a:pt x="1044674" y="1328083"/>
                  <a:pt x="1040996" y="1339117"/>
                </a:cubicBezTo>
                <a:cubicBezTo>
                  <a:pt x="1042835" y="1343162"/>
                  <a:pt x="1041732" y="1346104"/>
                  <a:pt x="1036951" y="1347575"/>
                </a:cubicBezTo>
                <a:cubicBezTo>
                  <a:pt x="1027756" y="1356770"/>
                  <a:pt x="1018930" y="1366331"/>
                  <a:pt x="1009736" y="1375526"/>
                </a:cubicBezTo>
                <a:cubicBezTo>
                  <a:pt x="1007161" y="1383984"/>
                  <a:pt x="1000541" y="1385823"/>
                  <a:pt x="992818" y="1385823"/>
                </a:cubicBezTo>
                <a:cubicBezTo>
                  <a:pt x="939859" y="1400902"/>
                  <a:pt x="888004" y="1404212"/>
                  <a:pt x="840929" y="1368906"/>
                </a:cubicBezTo>
                <a:cubicBezTo>
                  <a:pt x="826219" y="1357873"/>
                  <a:pt x="815186" y="1360447"/>
                  <a:pt x="806359" y="1375526"/>
                </a:cubicBezTo>
                <a:cubicBezTo>
                  <a:pt x="796797" y="1391340"/>
                  <a:pt x="780615" y="1403108"/>
                  <a:pt x="776570" y="1422600"/>
                </a:cubicBezTo>
                <a:lnTo>
                  <a:pt x="776570" y="1422600"/>
                </a:lnTo>
                <a:cubicBezTo>
                  <a:pt x="757078" y="1441724"/>
                  <a:pt x="740161" y="1462687"/>
                  <a:pt x="730231" y="1488799"/>
                </a:cubicBezTo>
                <a:lnTo>
                  <a:pt x="730231" y="1488799"/>
                </a:lnTo>
                <a:cubicBezTo>
                  <a:pt x="678008" y="1556836"/>
                  <a:pt x="639024" y="1632229"/>
                  <a:pt x="604454" y="1710564"/>
                </a:cubicBezTo>
                <a:cubicBezTo>
                  <a:pt x="559218" y="1812804"/>
                  <a:pt x="520235" y="1917250"/>
                  <a:pt x="486400" y="2023535"/>
                </a:cubicBezTo>
                <a:lnTo>
                  <a:pt x="486400" y="2023535"/>
                </a:lnTo>
                <a:cubicBezTo>
                  <a:pt x="460288" y="2072081"/>
                  <a:pt x="466908" y="2126511"/>
                  <a:pt x="459553" y="2178367"/>
                </a:cubicBezTo>
                <a:cubicBezTo>
                  <a:pt x="445210" y="2279871"/>
                  <a:pt x="435280" y="2381743"/>
                  <a:pt x="423879" y="2483983"/>
                </a:cubicBezTo>
                <a:cubicBezTo>
                  <a:pt x="421672" y="2505682"/>
                  <a:pt x="422040" y="2527380"/>
                  <a:pt x="421305" y="2549078"/>
                </a:cubicBezTo>
                <a:cubicBezTo>
                  <a:pt x="428660" y="2562318"/>
                  <a:pt x="426085" y="2575557"/>
                  <a:pt x="422408" y="2588062"/>
                </a:cubicBezTo>
                <a:cubicBezTo>
                  <a:pt x="428660" y="2580339"/>
                  <a:pt x="420937" y="2567099"/>
                  <a:pt x="431234" y="2559376"/>
                </a:cubicBezTo>
                <a:cubicBezTo>
                  <a:pt x="436751" y="2553491"/>
                  <a:pt x="438590" y="2546504"/>
                  <a:pt x="438590" y="2538781"/>
                </a:cubicBezTo>
                <a:cubicBezTo>
                  <a:pt x="434912" y="2532529"/>
                  <a:pt x="433809" y="2526644"/>
                  <a:pt x="441164" y="2522231"/>
                </a:cubicBezTo>
                <a:cubicBezTo>
                  <a:pt x="451829" y="2504210"/>
                  <a:pt x="457346" y="2485086"/>
                  <a:pt x="458082" y="2464123"/>
                </a:cubicBezTo>
                <a:cubicBezTo>
                  <a:pt x="454771" y="2461917"/>
                  <a:pt x="454036" y="2460078"/>
                  <a:pt x="455507" y="2458607"/>
                </a:cubicBezTo>
                <a:cubicBezTo>
                  <a:pt x="456610" y="2457136"/>
                  <a:pt x="458082" y="2456768"/>
                  <a:pt x="459185" y="2456768"/>
                </a:cubicBezTo>
                <a:cubicBezTo>
                  <a:pt x="466908" y="2448309"/>
                  <a:pt x="468011" y="2438012"/>
                  <a:pt x="468011" y="2426979"/>
                </a:cubicBezTo>
                <a:cubicBezTo>
                  <a:pt x="469115" y="2414107"/>
                  <a:pt x="463230" y="2399396"/>
                  <a:pt x="477941" y="2390569"/>
                </a:cubicBezTo>
                <a:cubicBezTo>
                  <a:pt x="488974" y="2372917"/>
                  <a:pt x="494491" y="2353793"/>
                  <a:pt x="495594" y="2333198"/>
                </a:cubicBezTo>
                <a:lnTo>
                  <a:pt x="495594" y="2333198"/>
                </a:lnTo>
                <a:cubicBezTo>
                  <a:pt x="507362" y="2316280"/>
                  <a:pt x="510305" y="2296421"/>
                  <a:pt x="513982" y="2276929"/>
                </a:cubicBezTo>
                <a:cubicBezTo>
                  <a:pt x="511776" y="2274722"/>
                  <a:pt x="511408" y="2272883"/>
                  <a:pt x="512511" y="2271412"/>
                </a:cubicBezTo>
                <a:cubicBezTo>
                  <a:pt x="513615" y="2270309"/>
                  <a:pt x="514718" y="2269573"/>
                  <a:pt x="515821" y="2269573"/>
                </a:cubicBezTo>
                <a:cubicBezTo>
                  <a:pt x="525383" y="2258173"/>
                  <a:pt x="530532" y="2244933"/>
                  <a:pt x="532003" y="2229854"/>
                </a:cubicBezTo>
                <a:cubicBezTo>
                  <a:pt x="526119" y="2216982"/>
                  <a:pt x="533842" y="2209259"/>
                  <a:pt x="542301" y="2201536"/>
                </a:cubicBezTo>
                <a:cubicBezTo>
                  <a:pt x="555173" y="2181309"/>
                  <a:pt x="564735" y="2159243"/>
                  <a:pt x="570619" y="2136073"/>
                </a:cubicBezTo>
                <a:lnTo>
                  <a:pt x="570619" y="2136073"/>
                </a:lnTo>
                <a:cubicBezTo>
                  <a:pt x="581284" y="2125776"/>
                  <a:pt x="586801" y="2112904"/>
                  <a:pt x="589007" y="2098561"/>
                </a:cubicBezTo>
                <a:lnTo>
                  <a:pt x="589007" y="2098561"/>
                </a:lnTo>
                <a:cubicBezTo>
                  <a:pt x="611441" y="2066565"/>
                  <a:pt x="629830" y="2031994"/>
                  <a:pt x="646012" y="1996321"/>
                </a:cubicBezTo>
                <a:lnTo>
                  <a:pt x="646012" y="1996321"/>
                </a:lnTo>
                <a:cubicBezTo>
                  <a:pt x="659619" y="1986759"/>
                  <a:pt x="666607" y="1972416"/>
                  <a:pt x="672859" y="1957705"/>
                </a:cubicBezTo>
                <a:cubicBezTo>
                  <a:pt x="673594" y="1950349"/>
                  <a:pt x="676169" y="1943730"/>
                  <a:pt x="683892" y="1940787"/>
                </a:cubicBezTo>
                <a:cubicBezTo>
                  <a:pt x="691983" y="1935639"/>
                  <a:pt x="697500" y="1929019"/>
                  <a:pt x="700809" y="1919824"/>
                </a:cubicBezTo>
                <a:lnTo>
                  <a:pt x="700809" y="1919824"/>
                </a:lnTo>
                <a:cubicBezTo>
                  <a:pt x="716623" y="1894081"/>
                  <a:pt x="716623" y="1864659"/>
                  <a:pt x="721037" y="1836709"/>
                </a:cubicBezTo>
                <a:lnTo>
                  <a:pt x="721037" y="1836709"/>
                </a:lnTo>
                <a:cubicBezTo>
                  <a:pt x="728760" y="1828986"/>
                  <a:pt x="729863" y="1818688"/>
                  <a:pt x="729863" y="1808023"/>
                </a:cubicBezTo>
                <a:lnTo>
                  <a:pt x="729863" y="1808023"/>
                </a:lnTo>
                <a:cubicBezTo>
                  <a:pt x="740528" y="1794415"/>
                  <a:pt x="745309" y="1777866"/>
                  <a:pt x="748987" y="1761316"/>
                </a:cubicBezTo>
                <a:lnTo>
                  <a:pt x="748987" y="1761316"/>
                </a:lnTo>
                <a:cubicBezTo>
                  <a:pt x="754871" y="1756903"/>
                  <a:pt x="758181" y="1750283"/>
                  <a:pt x="759652" y="1743295"/>
                </a:cubicBezTo>
                <a:cubicBezTo>
                  <a:pt x="760756" y="1738514"/>
                  <a:pt x="763330" y="1735204"/>
                  <a:pt x="767375" y="1732998"/>
                </a:cubicBezTo>
                <a:cubicBezTo>
                  <a:pt x="774363" y="1727113"/>
                  <a:pt x="781719" y="1721597"/>
                  <a:pt x="787971" y="1714977"/>
                </a:cubicBezTo>
                <a:cubicBezTo>
                  <a:pt x="822173" y="1678200"/>
                  <a:pt x="862628" y="1669006"/>
                  <a:pt x="909335" y="1687762"/>
                </a:cubicBezTo>
                <a:cubicBezTo>
                  <a:pt x="917793" y="1691072"/>
                  <a:pt x="926988" y="1693646"/>
                  <a:pt x="935446" y="1696221"/>
                </a:cubicBezTo>
                <a:cubicBezTo>
                  <a:pt x="940963" y="1696221"/>
                  <a:pt x="944273" y="1699531"/>
                  <a:pt x="946111" y="1704312"/>
                </a:cubicBezTo>
                <a:cubicBezTo>
                  <a:pt x="961558" y="1723068"/>
                  <a:pt x="977004" y="1742192"/>
                  <a:pt x="992083" y="1760948"/>
                </a:cubicBezTo>
                <a:cubicBezTo>
                  <a:pt x="999070" y="1765361"/>
                  <a:pt x="1001277" y="1771981"/>
                  <a:pt x="1001277" y="1780072"/>
                </a:cubicBezTo>
                <a:cubicBezTo>
                  <a:pt x="1001645" y="1787795"/>
                  <a:pt x="1003851" y="1794783"/>
                  <a:pt x="1009368" y="1800667"/>
                </a:cubicBezTo>
                <a:cubicBezTo>
                  <a:pt x="1013046" y="1801771"/>
                  <a:pt x="1014517" y="1803242"/>
                  <a:pt x="1013781" y="1805080"/>
                </a:cubicBezTo>
                <a:cubicBezTo>
                  <a:pt x="1013046" y="1807287"/>
                  <a:pt x="1011942" y="1808390"/>
                  <a:pt x="1010839" y="1808390"/>
                </a:cubicBezTo>
                <a:cubicBezTo>
                  <a:pt x="1007897" y="1837444"/>
                  <a:pt x="1018930" y="1865395"/>
                  <a:pt x="1015988" y="1895552"/>
                </a:cubicBezTo>
                <a:cubicBezTo>
                  <a:pt x="1010839" y="1949614"/>
                  <a:pt x="988773" y="1995953"/>
                  <a:pt x="963029" y="2041556"/>
                </a:cubicBezTo>
                <a:lnTo>
                  <a:pt x="963029" y="2041556"/>
                </a:lnTo>
                <a:cubicBezTo>
                  <a:pt x="941331" y="2054428"/>
                  <a:pt x="919632" y="2066932"/>
                  <a:pt x="898302" y="2079804"/>
                </a:cubicBezTo>
                <a:lnTo>
                  <a:pt x="898302" y="2079804"/>
                </a:lnTo>
                <a:cubicBezTo>
                  <a:pt x="879545" y="2079804"/>
                  <a:pt x="860789" y="2080540"/>
                  <a:pt x="842033" y="2080540"/>
                </a:cubicBezTo>
                <a:cubicBezTo>
                  <a:pt x="838723" y="2084218"/>
                  <a:pt x="835781" y="2083850"/>
                  <a:pt x="833574" y="2079436"/>
                </a:cubicBezTo>
                <a:cubicBezTo>
                  <a:pt x="819599" y="2069507"/>
                  <a:pt x="803417" y="2064726"/>
                  <a:pt x="787235" y="2060312"/>
                </a:cubicBezTo>
                <a:lnTo>
                  <a:pt x="787235" y="2060312"/>
                </a:lnTo>
                <a:cubicBezTo>
                  <a:pt x="782822" y="2051854"/>
                  <a:pt x="776202" y="2045969"/>
                  <a:pt x="768111" y="2041924"/>
                </a:cubicBezTo>
                <a:lnTo>
                  <a:pt x="768111" y="2041924"/>
                </a:lnTo>
                <a:cubicBezTo>
                  <a:pt x="755239" y="2023535"/>
                  <a:pt x="742735" y="2005147"/>
                  <a:pt x="729863" y="1986391"/>
                </a:cubicBezTo>
                <a:cubicBezTo>
                  <a:pt x="715520" y="1990804"/>
                  <a:pt x="710371" y="2005147"/>
                  <a:pt x="699338" y="2013606"/>
                </a:cubicBezTo>
                <a:cubicBezTo>
                  <a:pt x="666239" y="2052222"/>
                  <a:pt x="643070" y="2096722"/>
                  <a:pt x="625784" y="2144164"/>
                </a:cubicBezTo>
                <a:lnTo>
                  <a:pt x="625784" y="2144164"/>
                </a:lnTo>
                <a:cubicBezTo>
                  <a:pt x="608499" y="2167333"/>
                  <a:pt x="596730" y="2192710"/>
                  <a:pt x="590111" y="2220660"/>
                </a:cubicBezTo>
                <a:cubicBezTo>
                  <a:pt x="592685" y="2224338"/>
                  <a:pt x="591950" y="2227280"/>
                  <a:pt x="587536" y="2229487"/>
                </a:cubicBezTo>
                <a:cubicBezTo>
                  <a:pt x="582020" y="2234635"/>
                  <a:pt x="580181" y="2241255"/>
                  <a:pt x="579813" y="2248611"/>
                </a:cubicBezTo>
                <a:lnTo>
                  <a:pt x="579813" y="2248611"/>
                </a:lnTo>
                <a:cubicBezTo>
                  <a:pt x="565102" y="2271780"/>
                  <a:pt x="557747" y="2297524"/>
                  <a:pt x="552230" y="2324003"/>
                </a:cubicBezTo>
                <a:cubicBezTo>
                  <a:pt x="555173" y="2327681"/>
                  <a:pt x="554437" y="2330623"/>
                  <a:pt x="550392" y="2332830"/>
                </a:cubicBezTo>
                <a:cubicBezTo>
                  <a:pt x="522073" y="2393512"/>
                  <a:pt x="509569" y="2458975"/>
                  <a:pt x="490078" y="2522599"/>
                </a:cubicBezTo>
                <a:cubicBezTo>
                  <a:pt x="469482" y="2590636"/>
                  <a:pt x="449623" y="2658673"/>
                  <a:pt x="429396" y="2727079"/>
                </a:cubicBezTo>
                <a:lnTo>
                  <a:pt x="429396" y="2727079"/>
                </a:lnTo>
                <a:cubicBezTo>
                  <a:pt x="409904" y="2765327"/>
                  <a:pt x="390412" y="2803575"/>
                  <a:pt x="370920" y="2842190"/>
                </a:cubicBezTo>
                <a:cubicBezTo>
                  <a:pt x="349590" y="2833732"/>
                  <a:pt x="358048" y="2811666"/>
                  <a:pt x="345544" y="2801736"/>
                </a:cubicBezTo>
                <a:lnTo>
                  <a:pt x="345544" y="2801736"/>
                </a:lnTo>
                <a:cubicBezTo>
                  <a:pt x="345544" y="2788128"/>
                  <a:pt x="345544" y="2774889"/>
                  <a:pt x="336717" y="2763488"/>
                </a:cubicBezTo>
                <a:cubicBezTo>
                  <a:pt x="333408" y="2762017"/>
                  <a:pt x="331937" y="2760546"/>
                  <a:pt x="332672" y="2758707"/>
                </a:cubicBezTo>
                <a:cubicBezTo>
                  <a:pt x="333408" y="2756500"/>
                  <a:pt x="334511" y="2755765"/>
                  <a:pt x="335614" y="2755765"/>
                </a:cubicBezTo>
                <a:cubicBezTo>
                  <a:pt x="335614" y="2742157"/>
                  <a:pt x="336350" y="2728550"/>
                  <a:pt x="327523" y="2716781"/>
                </a:cubicBezTo>
                <a:cubicBezTo>
                  <a:pt x="320536" y="2711632"/>
                  <a:pt x="321271" y="2706116"/>
                  <a:pt x="325685" y="2699864"/>
                </a:cubicBezTo>
                <a:cubicBezTo>
                  <a:pt x="319800" y="2646169"/>
                  <a:pt x="313180" y="2592475"/>
                  <a:pt x="298837" y="2540252"/>
                </a:cubicBezTo>
                <a:cubicBezTo>
                  <a:pt x="296263" y="2538413"/>
                  <a:pt x="295160" y="2536574"/>
                  <a:pt x="295895" y="2534367"/>
                </a:cubicBezTo>
                <a:cubicBezTo>
                  <a:pt x="296631" y="2532161"/>
                  <a:pt x="297366" y="2531057"/>
                  <a:pt x="298102" y="2531057"/>
                </a:cubicBezTo>
                <a:cubicBezTo>
                  <a:pt x="298102" y="2514508"/>
                  <a:pt x="300308" y="2497223"/>
                  <a:pt x="290011" y="2482512"/>
                </a:cubicBezTo>
                <a:cubicBezTo>
                  <a:pt x="283759" y="2477363"/>
                  <a:pt x="283759" y="2471479"/>
                  <a:pt x="288908" y="2465594"/>
                </a:cubicBezTo>
                <a:cubicBezTo>
                  <a:pt x="288908" y="2446103"/>
                  <a:pt x="291850" y="2426243"/>
                  <a:pt x="280817" y="2408223"/>
                </a:cubicBezTo>
                <a:cubicBezTo>
                  <a:pt x="260957" y="2375859"/>
                  <a:pt x="270887" y="2340553"/>
                  <a:pt x="270151" y="2306350"/>
                </a:cubicBezTo>
                <a:cubicBezTo>
                  <a:pt x="270151" y="2248978"/>
                  <a:pt x="263899" y="2192342"/>
                  <a:pt x="252131" y="2136073"/>
                </a:cubicBezTo>
                <a:cubicBezTo>
                  <a:pt x="246246" y="2130556"/>
                  <a:pt x="246246" y="2124672"/>
                  <a:pt x="251027" y="2118788"/>
                </a:cubicBezTo>
                <a:cubicBezTo>
                  <a:pt x="252131" y="2096354"/>
                  <a:pt x="252498" y="2073920"/>
                  <a:pt x="242569" y="2052957"/>
                </a:cubicBezTo>
                <a:cubicBezTo>
                  <a:pt x="239259" y="2050015"/>
                  <a:pt x="235949" y="2046705"/>
                  <a:pt x="233006" y="2043395"/>
                </a:cubicBezTo>
                <a:cubicBezTo>
                  <a:pt x="217192" y="2043395"/>
                  <a:pt x="201746" y="2043395"/>
                  <a:pt x="185932" y="2043395"/>
                </a:cubicBezTo>
                <a:cubicBezTo>
                  <a:pt x="182622" y="2047441"/>
                  <a:pt x="180048" y="2047073"/>
                  <a:pt x="177841" y="2041924"/>
                </a:cubicBezTo>
                <a:cubicBezTo>
                  <a:pt x="161659" y="2032730"/>
                  <a:pt x="145845" y="2023903"/>
                  <a:pt x="129663" y="2014709"/>
                </a:cubicBezTo>
                <a:lnTo>
                  <a:pt x="129663" y="2014709"/>
                </a:lnTo>
                <a:cubicBezTo>
                  <a:pt x="116424" y="1996688"/>
                  <a:pt x="100977" y="1980874"/>
                  <a:pt x="82589" y="1968002"/>
                </a:cubicBezTo>
                <a:lnTo>
                  <a:pt x="82589" y="1968002"/>
                </a:lnTo>
                <a:cubicBezTo>
                  <a:pt x="78911" y="1959176"/>
                  <a:pt x="73027" y="1952188"/>
                  <a:pt x="65304" y="1947040"/>
                </a:cubicBezTo>
                <a:cubicBezTo>
                  <a:pt x="61626" y="1947040"/>
                  <a:pt x="59787" y="1945568"/>
                  <a:pt x="60523" y="1943730"/>
                </a:cubicBezTo>
                <a:cubicBezTo>
                  <a:pt x="60890" y="1941523"/>
                  <a:pt x="61994" y="1940420"/>
                  <a:pt x="62729" y="1940420"/>
                </a:cubicBezTo>
                <a:cubicBezTo>
                  <a:pt x="58684" y="1929754"/>
                  <a:pt x="54270" y="1919457"/>
                  <a:pt x="45076" y="1912101"/>
                </a:cubicBezTo>
                <a:lnTo>
                  <a:pt x="45076" y="1912101"/>
                </a:lnTo>
                <a:cubicBezTo>
                  <a:pt x="42502" y="1897758"/>
                  <a:pt x="36618" y="1884887"/>
                  <a:pt x="26320" y="1874589"/>
                </a:cubicBezTo>
                <a:lnTo>
                  <a:pt x="26320" y="1874589"/>
                </a:lnTo>
                <a:cubicBezTo>
                  <a:pt x="26320" y="1867233"/>
                  <a:pt x="24113" y="1860614"/>
                  <a:pt x="18597" y="1855465"/>
                </a:cubicBezTo>
                <a:cubicBezTo>
                  <a:pt x="15655" y="1853994"/>
                  <a:pt x="14184" y="1852155"/>
                  <a:pt x="14919" y="1849948"/>
                </a:cubicBezTo>
                <a:cubicBezTo>
                  <a:pt x="15287" y="1847742"/>
                  <a:pt x="16022" y="1846271"/>
                  <a:pt x="16758" y="1846271"/>
                </a:cubicBezTo>
                <a:cubicBezTo>
                  <a:pt x="16758" y="1832663"/>
                  <a:pt x="17126" y="1819056"/>
                  <a:pt x="8299" y="1807655"/>
                </a:cubicBezTo>
                <a:cubicBezTo>
                  <a:pt x="576" y="1792576"/>
                  <a:pt x="-5676" y="1777498"/>
                  <a:pt x="8299" y="1762787"/>
                </a:cubicBezTo>
                <a:cubicBezTo>
                  <a:pt x="18229" y="1748076"/>
                  <a:pt x="16390" y="1731527"/>
                  <a:pt x="17126" y="1714977"/>
                </a:cubicBezTo>
                <a:cubicBezTo>
                  <a:pt x="14919" y="1712403"/>
                  <a:pt x="14184" y="1710196"/>
                  <a:pt x="15655" y="1708357"/>
                </a:cubicBezTo>
                <a:cubicBezTo>
                  <a:pt x="16758" y="1706886"/>
                  <a:pt x="17861" y="1705783"/>
                  <a:pt x="18965" y="1705783"/>
                </a:cubicBezTo>
                <a:cubicBezTo>
                  <a:pt x="24481" y="1700634"/>
                  <a:pt x="26320" y="1694014"/>
                  <a:pt x="26320" y="1686659"/>
                </a:cubicBezTo>
                <a:cubicBezTo>
                  <a:pt x="23378" y="1682613"/>
                  <a:pt x="24113" y="1679671"/>
                  <a:pt x="28895" y="1677832"/>
                </a:cubicBezTo>
                <a:cubicBezTo>
                  <a:pt x="36986" y="1669741"/>
                  <a:pt x="41399" y="1659444"/>
                  <a:pt x="45076" y="1648778"/>
                </a:cubicBezTo>
                <a:lnTo>
                  <a:pt x="45076" y="1648778"/>
                </a:lnTo>
                <a:cubicBezTo>
                  <a:pt x="54270" y="1641423"/>
                  <a:pt x="59787" y="1631861"/>
                  <a:pt x="64568" y="1621196"/>
                </a:cubicBezTo>
                <a:lnTo>
                  <a:pt x="64568" y="1621196"/>
                </a:lnTo>
                <a:cubicBezTo>
                  <a:pt x="73027" y="1617150"/>
                  <a:pt x="79279" y="1610898"/>
                  <a:pt x="83324" y="1602807"/>
                </a:cubicBezTo>
                <a:lnTo>
                  <a:pt x="83324" y="1602807"/>
                </a:lnTo>
                <a:cubicBezTo>
                  <a:pt x="122308" y="1578902"/>
                  <a:pt x="162763" y="1575225"/>
                  <a:pt x="205056" y="1592510"/>
                </a:cubicBezTo>
                <a:lnTo>
                  <a:pt x="205056" y="1592510"/>
                </a:lnTo>
                <a:cubicBezTo>
                  <a:pt x="233006" y="1612369"/>
                  <a:pt x="249188" y="1642526"/>
                  <a:pt x="269783" y="1668638"/>
                </a:cubicBezTo>
                <a:lnTo>
                  <a:pt x="269783" y="1668638"/>
                </a:lnTo>
                <a:cubicBezTo>
                  <a:pt x="269783" y="1678936"/>
                  <a:pt x="271990" y="1688498"/>
                  <a:pt x="279713" y="1696221"/>
                </a:cubicBezTo>
                <a:lnTo>
                  <a:pt x="279713" y="1696221"/>
                </a:lnTo>
                <a:cubicBezTo>
                  <a:pt x="286333" y="1739250"/>
                  <a:pt x="297734" y="1781175"/>
                  <a:pt x="302147" y="1824940"/>
                </a:cubicBezTo>
                <a:cubicBezTo>
                  <a:pt x="305457" y="1859510"/>
                  <a:pt x="309135" y="1892977"/>
                  <a:pt x="300676" y="1926812"/>
                </a:cubicBezTo>
                <a:cubicBezTo>
                  <a:pt x="288172" y="1974622"/>
                  <a:pt x="295895" y="2022432"/>
                  <a:pt x="300676" y="2070242"/>
                </a:cubicBezTo>
                <a:cubicBezTo>
                  <a:pt x="312077" y="2186090"/>
                  <a:pt x="324581" y="2302305"/>
                  <a:pt x="337085" y="2418152"/>
                </a:cubicBezTo>
                <a:cubicBezTo>
                  <a:pt x="339292" y="2438012"/>
                  <a:pt x="343705" y="2457871"/>
                  <a:pt x="348486" y="2484351"/>
                </a:cubicBezTo>
                <a:cubicBezTo>
                  <a:pt x="358048" y="2461917"/>
                  <a:pt x="354003" y="2444632"/>
                  <a:pt x="354738" y="2427714"/>
                </a:cubicBezTo>
                <a:cubicBezTo>
                  <a:pt x="349590" y="2418152"/>
                  <a:pt x="348119" y="2408958"/>
                  <a:pt x="355842" y="2399764"/>
                </a:cubicBezTo>
                <a:cubicBezTo>
                  <a:pt x="367978" y="2372549"/>
                  <a:pt x="364668" y="2343863"/>
                  <a:pt x="365036" y="2315545"/>
                </a:cubicBezTo>
                <a:cubicBezTo>
                  <a:pt x="362461" y="2313338"/>
                  <a:pt x="361726" y="2311131"/>
                  <a:pt x="362829" y="2308925"/>
                </a:cubicBezTo>
                <a:cubicBezTo>
                  <a:pt x="363933" y="2306718"/>
                  <a:pt x="364668" y="2305983"/>
                  <a:pt x="365771" y="2305983"/>
                </a:cubicBezTo>
                <a:cubicBezTo>
                  <a:pt x="376437" y="2285020"/>
                  <a:pt x="374598" y="2262586"/>
                  <a:pt x="374230" y="2240152"/>
                </a:cubicBezTo>
                <a:cubicBezTo>
                  <a:pt x="368714" y="2230958"/>
                  <a:pt x="367610" y="2222131"/>
                  <a:pt x="375333" y="2213672"/>
                </a:cubicBezTo>
                <a:cubicBezTo>
                  <a:pt x="387102" y="2195652"/>
                  <a:pt x="383056" y="2175424"/>
                  <a:pt x="383424" y="2155565"/>
                </a:cubicBezTo>
                <a:cubicBezTo>
                  <a:pt x="378643" y="2146371"/>
                  <a:pt x="376804" y="2137176"/>
                  <a:pt x="384895" y="2128718"/>
                </a:cubicBezTo>
                <a:cubicBezTo>
                  <a:pt x="396296" y="2110697"/>
                  <a:pt x="392619" y="2090470"/>
                  <a:pt x="392619" y="2070978"/>
                </a:cubicBezTo>
                <a:cubicBezTo>
                  <a:pt x="390044" y="2043027"/>
                  <a:pt x="384528" y="2015077"/>
                  <a:pt x="392619" y="1987126"/>
                </a:cubicBezTo>
                <a:cubicBezTo>
                  <a:pt x="391147" y="1942994"/>
                  <a:pt x="398503" y="1898126"/>
                  <a:pt x="384160" y="1854729"/>
                </a:cubicBezTo>
                <a:lnTo>
                  <a:pt x="384160" y="1854729"/>
                </a:lnTo>
                <a:cubicBezTo>
                  <a:pt x="384160" y="1848845"/>
                  <a:pt x="384160" y="1842961"/>
                  <a:pt x="384160" y="1837076"/>
                </a:cubicBezTo>
                <a:cubicBezTo>
                  <a:pt x="376804" y="1827882"/>
                  <a:pt x="377908" y="1818688"/>
                  <a:pt x="383056" y="1809126"/>
                </a:cubicBezTo>
                <a:cubicBezTo>
                  <a:pt x="382321" y="1770878"/>
                  <a:pt x="389309" y="1732262"/>
                  <a:pt x="374966" y="1695117"/>
                </a:cubicBezTo>
                <a:cubicBezTo>
                  <a:pt x="368714" y="1689601"/>
                  <a:pt x="369081" y="1683717"/>
                  <a:pt x="374230" y="1677832"/>
                </a:cubicBezTo>
                <a:cubicBezTo>
                  <a:pt x="373494" y="1652088"/>
                  <a:pt x="378643" y="1625977"/>
                  <a:pt x="365403" y="1601704"/>
                </a:cubicBezTo>
                <a:cubicBezTo>
                  <a:pt x="362461" y="1600233"/>
                  <a:pt x="361358" y="1598394"/>
                  <a:pt x="362094" y="1596187"/>
                </a:cubicBezTo>
                <a:cubicBezTo>
                  <a:pt x="362829" y="1594349"/>
                  <a:pt x="363933" y="1593245"/>
                  <a:pt x="364668" y="1593245"/>
                </a:cubicBezTo>
                <a:cubicBezTo>
                  <a:pt x="366139" y="1554629"/>
                  <a:pt x="358416" y="1517117"/>
                  <a:pt x="346280" y="1480708"/>
                </a:cubicBezTo>
                <a:cubicBezTo>
                  <a:pt x="343705" y="1478869"/>
                  <a:pt x="342602" y="1477030"/>
                  <a:pt x="343337" y="1474823"/>
                </a:cubicBezTo>
                <a:cubicBezTo>
                  <a:pt x="344073" y="1472617"/>
                  <a:pt x="344441" y="1471514"/>
                  <a:pt x="345544" y="1471514"/>
                </a:cubicBezTo>
                <a:cubicBezTo>
                  <a:pt x="340395" y="1432898"/>
                  <a:pt x="335246" y="1394650"/>
                  <a:pt x="319065" y="1358608"/>
                </a:cubicBezTo>
                <a:cubicBezTo>
                  <a:pt x="316122" y="1357137"/>
                  <a:pt x="315019" y="1355298"/>
                  <a:pt x="315387" y="1353092"/>
                </a:cubicBezTo>
                <a:cubicBezTo>
                  <a:pt x="315755" y="1350885"/>
                  <a:pt x="316490" y="1349782"/>
                  <a:pt x="317226" y="1349782"/>
                </a:cubicBezTo>
                <a:cubicBezTo>
                  <a:pt x="312077" y="1312269"/>
                  <a:pt x="301044" y="1276963"/>
                  <a:pt x="281920" y="1244600"/>
                </a:cubicBezTo>
                <a:cubicBezTo>
                  <a:pt x="278242" y="1243864"/>
                  <a:pt x="276403" y="1242393"/>
                  <a:pt x="277507" y="1240554"/>
                </a:cubicBezTo>
                <a:cubicBezTo>
                  <a:pt x="278242" y="1238348"/>
                  <a:pt x="279346" y="1237244"/>
                  <a:pt x="280449" y="1237244"/>
                </a:cubicBezTo>
                <a:cubicBezTo>
                  <a:pt x="280449" y="1229521"/>
                  <a:pt x="277874" y="1222901"/>
                  <a:pt x="271990" y="1217385"/>
                </a:cubicBezTo>
                <a:cubicBezTo>
                  <a:pt x="265003" y="1209662"/>
                  <a:pt x="257647" y="1202306"/>
                  <a:pt x="261325" y="1190538"/>
                </a:cubicBezTo>
                <a:cubicBezTo>
                  <a:pt x="252498" y="1177666"/>
                  <a:pt x="242569" y="1182079"/>
                  <a:pt x="232639" y="1189067"/>
                </a:cubicBezTo>
                <a:cubicBezTo>
                  <a:pt x="224180" y="1197158"/>
                  <a:pt x="215354" y="1197525"/>
                  <a:pt x="206527" y="1189802"/>
                </a:cubicBezTo>
                <a:cubicBezTo>
                  <a:pt x="195126" y="1180976"/>
                  <a:pt x="181887" y="1180976"/>
                  <a:pt x="168279" y="1180608"/>
                </a:cubicBezTo>
                <a:lnTo>
                  <a:pt x="168279" y="1180608"/>
                </a:lnTo>
                <a:cubicBezTo>
                  <a:pt x="163130" y="1175091"/>
                  <a:pt x="156511" y="1172149"/>
                  <a:pt x="149155" y="1171781"/>
                </a:cubicBezTo>
                <a:lnTo>
                  <a:pt x="149155" y="1171781"/>
                </a:lnTo>
                <a:cubicBezTo>
                  <a:pt x="130399" y="1156335"/>
                  <a:pt x="111275" y="1141257"/>
                  <a:pt x="92519" y="1125810"/>
                </a:cubicBezTo>
                <a:cubicBezTo>
                  <a:pt x="87738" y="1123971"/>
                  <a:pt x="84795" y="1120294"/>
                  <a:pt x="83692" y="1115145"/>
                </a:cubicBezTo>
                <a:cubicBezTo>
                  <a:pt x="79279" y="1104480"/>
                  <a:pt x="74498" y="1093814"/>
                  <a:pt x="65672" y="1085723"/>
                </a:cubicBezTo>
                <a:cubicBezTo>
                  <a:pt x="56109" y="1079103"/>
                  <a:pt x="50961" y="1071013"/>
                  <a:pt x="55006" y="1058876"/>
                </a:cubicBezTo>
                <a:cubicBezTo>
                  <a:pt x="36986" y="994149"/>
                  <a:pt x="33308" y="927950"/>
                  <a:pt x="35882" y="861384"/>
                </a:cubicBezTo>
                <a:cubicBezTo>
                  <a:pt x="28527" y="845938"/>
                  <a:pt x="34779" y="834537"/>
                  <a:pt x="45812" y="824239"/>
                </a:cubicBezTo>
                <a:cubicBezTo>
                  <a:pt x="60890" y="805115"/>
                  <a:pt x="72291" y="782681"/>
                  <a:pt x="92151" y="767603"/>
                </a:cubicBezTo>
                <a:lnTo>
                  <a:pt x="92151" y="767603"/>
                </a:lnTo>
                <a:cubicBezTo>
                  <a:pt x="122676" y="753627"/>
                  <a:pt x="154672" y="758041"/>
                  <a:pt x="186300" y="758041"/>
                </a:cubicBezTo>
                <a:cubicBezTo>
                  <a:pt x="189978" y="755099"/>
                  <a:pt x="192920" y="755834"/>
                  <a:pt x="195126" y="759880"/>
                </a:cubicBezTo>
                <a:cubicBezTo>
                  <a:pt x="209469" y="771648"/>
                  <a:pt x="226387" y="778268"/>
                  <a:pt x="242936" y="785256"/>
                </a:cubicBezTo>
                <a:cubicBezTo>
                  <a:pt x="252866" y="782681"/>
                  <a:pt x="257279" y="788566"/>
                  <a:pt x="260222" y="796656"/>
                </a:cubicBezTo>
                <a:cubicBezTo>
                  <a:pt x="267577" y="808057"/>
                  <a:pt x="277139" y="817619"/>
                  <a:pt x="288908" y="824607"/>
                </a:cubicBezTo>
                <a:lnTo>
                  <a:pt x="288908" y="824607"/>
                </a:lnTo>
                <a:cubicBezTo>
                  <a:pt x="293689" y="834905"/>
                  <a:pt x="298837" y="844834"/>
                  <a:pt x="308031" y="852190"/>
                </a:cubicBezTo>
                <a:lnTo>
                  <a:pt x="308031" y="852190"/>
                </a:lnTo>
                <a:cubicBezTo>
                  <a:pt x="310238" y="855500"/>
                  <a:pt x="312445" y="859177"/>
                  <a:pt x="315019" y="862487"/>
                </a:cubicBezTo>
                <a:cubicBezTo>
                  <a:pt x="322007" y="867268"/>
                  <a:pt x="324581" y="873888"/>
                  <a:pt x="324581" y="881979"/>
                </a:cubicBezTo>
                <a:cubicBezTo>
                  <a:pt x="328259" y="897058"/>
                  <a:pt x="331937" y="912136"/>
                  <a:pt x="335982" y="926847"/>
                </a:cubicBezTo>
                <a:cubicBezTo>
                  <a:pt x="350693" y="979438"/>
                  <a:pt x="358048" y="1032765"/>
                  <a:pt x="344808" y="1087194"/>
                </a:cubicBezTo>
                <a:lnTo>
                  <a:pt x="344808" y="1087194"/>
                </a:lnTo>
                <a:cubicBezTo>
                  <a:pt x="334143" y="1102273"/>
                  <a:pt x="323846" y="1117719"/>
                  <a:pt x="313180" y="1133166"/>
                </a:cubicBezTo>
                <a:cubicBezTo>
                  <a:pt x="305825" y="1143831"/>
                  <a:pt x="307664" y="1153761"/>
                  <a:pt x="316122" y="1162955"/>
                </a:cubicBezTo>
                <a:lnTo>
                  <a:pt x="316122" y="1162955"/>
                </a:lnTo>
                <a:cubicBezTo>
                  <a:pt x="321639" y="1185757"/>
                  <a:pt x="328259" y="1208926"/>
                  <a:pt x="342602" y="1228418"/>
                </a:cubicBezTo>
                <a:cubicBezTo>
                  <a:pt x="345912" y="1229521"/>
                  <a:pt x="347383" y="1231360"/>
                  <a:pt x="347015" y="1233567"/>
                </a:cubicBezTo>
                <a:cubicBezTo>
                  <a:pt x="346647" y="1236141"/>
                  <a:pt x="345912" y="1237244"/>
                  <a:pt x="345176" y="1237244"/>
                </a:cubicBezTo>
                <a:cubicBezTo>
                  <a:pt x="363565" y="1306017"/>
                  <a:pt x="381585" y="1375158"/>
                  <a:pt x="399974" y="1443931"/>
                </a:cubicBezTo>
                <a:cubicBezTo>
                  <a:pt x="406594" y="1446137"/>
                  <a:pt x="406962" y="1449080"/>
                  <a:pt x="401445" y="1452757"/>
                </a:cubicBezTo>
                <a:cubicBezTo>
                  <a:pt x="410639" y="1515646"/>
                  <a:pt x="419466" y="1578534"/>
                  <a:pt x="428660" y="1641423"/>
                </a:cubicBezTo>
                <a:cubicBezTo>
                  <a:pt x="435280" y="1646940"/>
                  <a:pt x="435280" y="1652824"/>
                  <a:pt x="429763" y="1659076"/>
                </a:cubicBezTo>
                <a:lnTo>
                  <a:pt x="429763" y="1708725"/>
                </a:lnTo>
                <a:cubicBezTo>
                  <a:pt x="441532" y="1680407"/>
                  <a:pt x="449991" y="1651721"/>
                  <a:pt x="447784" y="1621564"/>
                </a:cubicBezTo>
                <a:cubicBezTo>
                  <a:pt x="443003" y="1612369"/>
                  <a:pt x="441164" y="1603175"/>
                  <a:pt x="449623" y="1595084"/>
                </a:cubicBezTo>
                <a:cubicBezTo>
                  <a:pt x="461391" y="1548377"/>
                  <a:pt x="465805" y="1500935"/>
                  <a:pt x="466908" y="1452757"/>
                </a:cubicBezTo>
                <a:cubicBezTo>
                  <a:pt x="461391" y="1443563"/>
                  <a:pt x="460288" y="1434737"/>
                  <a:pt x="468011" y="1425910"/>
                </a:cubicBezTo>
                <a:cubicBezTo>
                  <a:pt x="481619" y="1401637"/>
                  <a:pt x="475367" y="1375158"/>
                  <a:pt x="476470" y="1349414"/>
                </a:cubicBezTo>
                <a:cubicBezTo>
                  <a:pt x="470586" y="1337278"/>
                  <a:pt x="468747" y="1325509"/>
                  <a:pt x="477941" y="1313740"/>
                </a:cubicBezTo>
                <a:cubicBezTo>
                  <a:pt x="491181" y="1289100"/>
                  <a:pt x="484929" y="1262620"/>
                  <a:pt x="485664" y="1236509"/>
                </a:cubicBezTo>
                <a:cubicBezTo>
                  <a:pt x="480148" y="1221062"/>
                  <a:pt x="477573" y="1205984"/>
                  <a:pt x="487135" y="1190905"/>
                </a:cubicBezTo>
                <a:cubicBezTo>
                  <a:pt x="501846" y="1150819"/>
                  <a:pt x="493387" y="1108893"/>
                  <a:pt x="495226" y="1067703"/>
                </a:cubicBezTo>
                <a:cubicBezTo>
                  <a:pt x="488974" y="1046004"/>
                  <a:pt x="488239" y="1023938"/>
                  <a:pt x="495594" y="1002240"/>
                </a:cubicBezTo>
                <a:cubicBezTo>
                  <a:pt x="495594" y="989735"/>
                  <a:pt x="495594" y="977231"/>
                  <a:pt x="495594" y="964727"/>
                </a:cubicBezTo>
                <a:cubicBezTo>
                  <a:pt x="487503" y="933834"/>
                  <a:pt x="488974" y="902574"/>
                  <a:pt x="494858" y="871314"/>
                </a:cubicBezTo>
                <a:cubicBezTo>
                  <a:pt x="497801" y="813942"/>
                  <a:pt x="489342" y="758041"/>
                  <a:pt x="478677" y="701772"/>
                </a:cubicBezTo>
                <a:cubicBezTo>
                  <a:pt x="468747" y="693313"/>
                  <a:pt x="471689" y="683751"/>
                  <a:pt x="476102" y="674189"/>
                </a:cubicBezTo>
                <a:cubicBezTo>
                  <a:pt x="474999" y="641826"/>
                  <a:pt x="470586" y="610197"/>
                  <a:pt x="458817" y="580040"/>
                </a:cubicBezTo>
                <a:cubicBezTo>
                  <a:pt x="456243" y="578201"/>
                  <a:pt x="455139" y="576363"/>
                  <a:pt x="455507" y="574156"/>
                </a:cubicBezTo>
                <a:cubicBezTo>
                  <a:pt x="456243" y="571949"/>
                  <a:pt x="456610" y="570846"/>
                  <a:pt x="457346" y="570846"/>
                </a:cubicBezTo>
                <a:cubicBezTo>
                  <a:pt x="457714" y="557239"/>
                  <a:pt x="458082" y="543999"/>
                  <a:pt x="448519" y="532598"/>
                </a:cubicBezTo>
                <a:lnTo>
                  <a:pt x="448519" y="532598"/>
                </a:lnTo>
                <a:cubicBezTo>
                  <a:pt x="448887" y="518991"/>
                  <a:pt x="445577" y="505751"/>
                  <a:pt x="442635" y="492143"/>
                </a:cubicBezTo>
                <a:cubicBezTo>
                  <a:pt x="437487" y="469342"/>
                  <a:pt x="424982" y="457205"/>
                  <a:pt x="401077" y="458309"/>
                </a:cubicBezTo>
                <a:cubicBezTo>
                  <a:pt x="390412" y="457205"/>
                  <a:pt x="379747" y="456837"/>
                  <a:pt x="373494" y="446172"/>
                </a:cubicBezTo>
                <a:cubicBezTo>
                  <a:pt x="370185" y="443966"/>
                  <a:pt x="366875" y="441759"/>
                  <a:pt x="363565" y="439552"/>
                </a:cubicBezTo>
                <a:lnTo>
                  <a:pt x="363565" y="439552"/>
                </a:lnTo>
                <a:cubicBezTo>
                  <a:pt x="335246" y="414912"/>
                  <a:pt x="306928" y="389903"/>
                  <a:pt x="278978" y="365263"/>
                </a:cubicBezTo>
                <a:lnTo>
                  <a:pt x="278978" y="365263"/>
                </a:lnTo>
                <a:cubicBezTo>
                  <a:pt x="270151" y="352023"/>
                  <a:pt x="260957" y="339519"/>
                  <a:pt x="252131" y="326647"/>
                </a:cubicBezTo>
                <a:lnTo>
                  <a:pt x="252131" y="326647"/>
                </a:lnTo>
                <a:cubicBezTo>
                  <a:pt x="242569" y="301639"/>
                  <a:pt x="233374" y="276630"/>
                  <a:pt x="223812" y="251622"/>
                </a:cubicBezTo>
                <a:cubicBezTo>
                  <a:pt x="220502" y="250151"/>
                  <a:pt x="219399" y="248312"/>
                  <a:pt x="220135" y="246473"/>
                </a:cubicBezTo>
                <a:cubicBezTo>
                  <a:pt x="220870" y="244267"/>
                  <a:pt x="221606" y="243163"/>
                  <a:pt x="222709" y="243163"/>
                </a:cubicBezTo>
                <a:cubicBezTo>
                  <a:pt x="223077" y="201973"/>
                  <a:pt x="220135" y="160783"/>
                  <a:pt x="231903" y="120696"/>
                </a:cubicBezTo>
                <a:cubicBezTo>
                  <a:pt x="229329" y="118122"/>
                  <a:pt x="228593" y="116283"/>
                  <a:pt x="230065" y="114812"/>
                </a:cubicBezTo>
                <a:cubicBezTo>
                  <a:pt x="231168" y="113709"/>
                  <a:pt x="232639" y="112973"/>
                  <a:pt x="233742" y="112973"/>
                </a:cubicBezTo>
                <a:cubicBezTo>
                  <a:pt x="255073" y="79138"/>
                  <a:pt x="276036" y="44936"/>
                  <a:pt x="312445" y="23973"/>
                </a:cubicBezTo>
                <a:cubicBezTo>
                  <a:pt x="363197" y="-5449"/>
                  <a:pt x="414685" y="-7655"/>
                  <a:pt x="467644" y="16617"/>
                </a:cubicBezTo>
                <a:cubicBezTo>
                  <a:pt x="471321" y="14779"/>
                  <a:pt x="474263" y="15514"/>
                  <a:pt x="476102" y="195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5"/>
          <p:cNvSpPr/>
          <p:nvPr/>
        </p:nvSpPr>
        <p:spPr>
          <a:xfrm flipH="1">
            <a:off x="8682356" y="303909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5"/>
          <p:cNvSpPr/>
          <p:nvPr/>
        </p:nvSpPr>
        <p:spPr>
          <a:xfrm flipH="1">
            <a:off x="171256" y="18246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 name="Google Shape;50;p5"/>
          <p:cNvGrpSpPr/>
          <p:nvPr/>
        </p:nvGrpSpPr>
        <p:grpSpPr>
          <a:xfrm>
            <a:off x="713235" y="4608574"/>
            <a:ext cx="620867" cy="383776"/>
            <a:chOff x="871523" y="2800849"/>
            <a:chExt cx="620867" cy="383776"/>
          </a:xfrm>
        </p:grpSpPr>
        <p:sp>
          <p:nvSpPr>
            <p:cNvPr id="51" name="Google Shape;51;p5"/>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5"/>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5"/>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5"/>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730702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7" name="Google Shape;57;p6"/>
          <p:cNvPicPr preferRelativeResize="0"/>
          <p:nvPr/>
        </p:nvPicPr>
        <p:blipFill rotWithShape="1">
          <a:blip r:embed="rId2">
            <a:alphaModFix/>
          </a:blip>
          <a:srcRect l="29134" t="5678" r="27633"/>
          <a:stretch/>
        </p:blipFill>
        <p:spPr>
          <a:xfrm>
            <a:off x="8305788" y="3199550"/>
            <a:ext cx="2018582" cy="2477350"/>
          </a:xfrm>
          <a:prstGeom prst="rect">
            <a:avLst/>
          </a:prstGeom>
          <a:noFill/>
          <a:ln>
            <a:noFill/>
          </a:ln>
        </p:spPr>
      </p:pic>
      <p:pic>
        <p:nvPicPr>
          <p:cNvPr id="58" name="Google Shape;58;p6"/>
          <p:cNvPicPr preferRelativeResize="0"/>
          <p:nvPr/>
        </p:nvPicPr>
        <p:blipFill rotWithShape="1">
          <a:blip r:embed="rId3">
            <a:alphaModFix/>
          </a:blip>
          <a:srcRect l="26060" t="7641" r="25795" b="7641"/>
          <a:stretch/>
        </p:blipFill>
        <p:spPr>
          <a:xfrm>
            <a:off x="283025" y="-1019475"/>
            <a:ext cx="1515456" cy="1500001"/>
          </a:xfrm>
          <a:prstGeom prst="rect">
            <a:avLst/>
          </a:prstGeom>
          <a:noFill/>
          <a:ln>
            <a:noFill/>
          </a:ln>
        </p:spPr>
      </p:pic>
      <p:sp>
        <p:nvSpPr>
          <p:cNvPr id="59" name="Google Shape;59;p6"/>
          <p:cNvSpPr/>
          <p:nvPr/>
        </p:nvSpPr>
        <p:spPr>
          <a:xfrm flipH="1">
            <a:off x="235643" y="171201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6"/>
          <p:cNvSpPr/>
          <p:nvPr/>
        </p:nvSpPr>
        <p:spPr>
          <a:xfrm flipH="1">
            <a:off x="7989318" y="2251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 name="Google Shape;61;p6"/>
          <p:cNvPicPr preferRelativeResize="0"/>
          <p:nvPr/>
        </p:nvPicPr>
        <p:blipFill rotWithShape="1">
          <a:blip r:embed="rId4">
            <a:alphaModFix/>
          </a:blip>
          <a:srcRect l="13045" t="33056" r="7797" b="32882"/>
          <a:stretch/>
        </p:blipFill>
        <p:spPr>
          <a:xfrm>
            <a:off x="8262425" y="165250"/>
            <a:ext cx="2632805" cy="6372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7"/>
          <p:cNvSpPr txBox="1">
            <a:spLocks noGrp="1"/>
          </p:cNvSpPr>
          <p:nvPr>
            <p:ph type="body" idx="1"/>
          </p:nvPr>
        </p:nvSpPr>
        <p:spPr>
          <a:xfrm>
            <a:off x="726450" y="1596600"/>
            <a:ext cx="4015200" cy="255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Lato"/>
              <a:buChar char="●"/>
              <a:defRPr sz="1400"/>
            </a:lvl1pPr>
            <a:lvl2pPr marL="914400" lvl="1" indent="-317500" rtl="0">
              <a:lnSpc>
                <a:spcPct val="115000"/>
              </a:lnSpc>
              <a:spcBef>
                <a:spcPts val="0"/>
              </a:spcBef>
              <a:spcAft>
                <a:spcPts val="0"/>
              </a:spcAft>
              <a:buClr>
                <a:srgbClr val="333333"/>
              </a:buClr>
              <a:buSzPts val="1400"/>
              <a:buFont typeface="Lato"/>
              <a:buChar char="○"/>
              <a:defRPr/>
            </a:lvl2pPr>
            <a:lvl3pPr marL="1371600" lvl="2" indent="-317500" rtl="0">
              <a:lnSpc>
                <a:spcPct val="115000"/>
              </a:lnSpc>
              <a:spcBef>
                <a:spcPts val="0"/>
              </a:spcBef>
              <a:spcAft>
                <a:spcPts val="0"/>
              </a:spcAft>
              <a:buClr>
                <a:srgbClr val="333333"/>
              </a:buClr>
              <a:buSzPts val="1400"/>
              <a:buFont typeface="Lato"/>
              <a:buChar char="■"/>
              <a:defRPr/>
            </a:lvl3pPr>
            <a:lvl4pPr marL="1828800" lvl="3" indent="-317500" rtl="0">
              <a:lnSpc>
                <a:spcPct val="115000"/>
              </a:lnSpc>
              <a:spcBef>
                <a:spcPts val="0"/>
              </a:spcBef>
              <a:spcAft>
                <a:spcPts val="0"/>
              </a:spcAft>
              <a:buClr>
                <a:srgbClr val="333333"/>
              </a:buClr>
              <a:buSzPts val="1400"/>
              <a:buFont typeface="Lato"/>
              <a:buChar char="●"/>
              <a:defRPr/>
            </a:lvl4pPr>
            <a:lvl5pPr marL="2286000" lvl="4" indent="-317500" rtl="0">
              <a:lnSpc>
                <a:spcPct val="115000"/>
              </a:lnSpc>
              <a:spcBef>
                <a:spcPts val="0"/>
              </a:spcBef>
              <a:spcAft>
                <a:spcPts val="0"/>
              </a:spcAft>
              <a:buClr>
                <a:srgbClr val="333333"/>
              </a:buClr>
              <a:buSzPts val="1400"/>
              <a:buFont typeface="Lato"/>
              <a:buChar char="○"/>
              <a:defRPr/>
            </a:lvl5pPr>
            <a:lvl6pPr marL="2743200" lvl="5" indent="-317500" rtl="0">
              <a:lnSpc>
                <a:spcPct val="115000"/>
              </a:lnSpc>
              <a:spcBef>
                <a:spcPts val="0"/>
              </a:spcBef>
              <a:spcAft>
                <a:spcPts val="0"/>
              </a:spcAft>
              <a:buClr>
                <a:srgbClr val="333333"/>
              </a:buClr>
              <a:buSzPts val="1400"/>
              <a:buFont typeface="Lato"/>
              <a:buChar char="■"/>
              <a:defRPr/>
            </a:lvl6pPr>
            <a:lvl7pPr marL="3200400" lvl="6" indent="-317500" rtl="0">
              <a:lnSpc>
                <a:spcPct val="115000"/>
              </a:lnSpc>
              <a:spcBef>
                <a:spcPts val="0"/>
              </a:spcBef>
              <a:spcAft>
                <a:spcPts val="0"/>
              </a:spcAft>
              <a:buClr>
                <a:srgbClr val="333333"/>
              </a:buClr>
              <a:buSzPts val="1400"/>
              <a:buFont typeface="Lato"/>
              <a:buChar char="●"/>
              <a:defRPr/>
            </a:lvl7pPr>
            <a:lvl8pPr marL="3657600" lvl="7" indent="-317500" rtl="0">
              <a:lnSpc>
                <a:spcPct val="115000"/>
              </a:lnSpc>
              <a:spcBef>
                <a:spcPts val="0"/>
              </a:spcBef>
              <a:spcAft>
                <a:spcPts val="0"/>
              </a:spcAft>
              <a:buClr>
                <a:srgbClr val="333333"/>
              </a:buClr>
              <a:buSzPts val="1400"/>
              <a:buFont typeface="Lato"/>
              <a:buChar char="○"/>
              <a:defRPr/>
            </a:lvl8pPr>
            <a:lvl9pPr marL="4114800" lvl="8" indent="-317500" rtl="0">
              <a:lnSpc>
                <a:spcPct val="115000"/>
              </a:lnSpc>
              <a:spcBef>
                <a:spcPts val="0"/>
              </a:spcBef>
              <a:spcAft>
                <a:spcPts val="0"/>
              </a:spcAft>
              <a:buClr>
                <a:srgbClr val="333333"/>
              </a:buClr>
              <a:buSzPts val="1400"/>
              <a:buFont typeface="Lato"/>
              <a:buChar char="■"/>
              <a:defRPr/>
            </a:lvl9pPr>
          </a:lstStyle>
          <a:p>
            <a:endParaRPr/>
          </a:p>
        </p:txBody>
      </p:sp>
      <p:sp>
        <p:nvSpPr>
          <p:cNvPr id="65" name="Google Shape;65;p7"/>
          <p:cNvSpPr>
            <a:spLocks noGrp="1"/>
          </p:cNvSpPr>
          <p:nvPr>
            <p:ph type="pic" idx="2"/>
          </p:nvPr>
        </p:nvSpPr>
        <p:spPr>
          <a:xfrm>
            <a:off x="5199675" y="1436725"/>
            <a:ext cx="3944400" cy="3105600"/>
          </a:xfrm>
          <a:prstGeom prst="rect">
            <a:avLst/>
          </a:prstGeom>
          <a:noFill/>
          <a:ln>
            <a:noFill/>
          </a:ln>
        </p:spPr>
      </p:sp>
      <p:pic>
        <p:nvPicPr>
          <p:cNvPr id="66" name="Google Shape;66;p7"/>
          <p:cNvPicPr preferRelativeResize="0"/>
          <p:nvPr/>
        </p:nvPicPr>
        <p:blipFill rotWithShape="1">
          <a:blip r:embed="rId2">
            <a:alphaModFix/>
          </a:blip>
          <a:srcRect l="13045" t="33056" r="7797" b="32882"/>
          <a:stretch/>
        </p:blipFill>
        <p:spPr>
          <a:xfrm>
            <a:off x="7365350" y="-56425"/>
            <a:ext cx="2632805" cy="637251"/>
          </a:xfrm>
          <a:prstGeom prst="rect">
            <a:avLst/>
          </a:prstGeom>
          <a:noFill/>
          <a:ln>
            <a:noFill/>
          </a:ln>
        </p:spPr>
      </p:pic>
      <p:pic>
        <p:nvPicPr>
          <p:cNvPr id="67" name="Google Shape;67;p7"/>
          <p:cNvPicPr preferRelativeResize="0"/>
          <p:nvPr/>
        </p:nvPicPr>
        <p:blipFill rotWithShape="1">
          <a:blip r:embed="rId3">
            <a:alphaModFix/>
          </a:blip>
          <a:srcRect l="26060" t="7641" r="25795" b="7641"/>
          <a:stretch/>
        </p:blipFill>
        <p:spPr>
          <a:xfrm>
            <a:off x="-946275" y="1793875"/>
            <a:ext cx="1515456" cy="1500001"/>
          </a:xfrm>
          <a:prstGeom prst="rect">
            <a:avLst/>
          </a:prstGeom>
          <a:noFill/>
          <a:ln>
            <a:noFill/>
          </a:ln>
        </p:spPr>
      </p:pic>
      <p:sp>
        <p:nvSpPr>
          <p:cNvPr id="68" name="Google Shape;68;p7"/>
          <p:cNvSpPr/>
          <p:nvPr/>
        </p:nvSpPr>
        <p:spPr>
          <a:xfrm flipH="1">
            <a:off x="277280" y="77769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7"/>
          <p:cNvSpPr/>
          <p:nvPr/>
        </p:nvSpPr>
        <p:spPr>
          <a:xfrm flipH="1">
            <a:off x="7068806" y="47957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 name="Google Shape;70;p7"/>
          <p:cNvPicPr preferRelativeResize="0"/>
          <p:nvPr/>
        </p:nvPicPr>
        <p:blipFill rotWithShape="1">
          <a:blip r:embed="rId4">
            <a:alphaModFix/>
          </a:blip>
          <a:srcRect l="30850" t="15508" r="26928" b="11785"/>
          <a:stretch/>
        </p:blipFill>
        <p:spPr>
          <a:xfrm>
            <a:off x="-293275" y="4106413"/>
            <a:ext cx="1194202" cy="11567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25494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4" name="Google Shape;84;p9"/>
          <p:cNvSpPr txBox="1">
            <a:spLocks noGrp="1"/>
          </p:cNvSpPr>
          <p:nvPr>
            <p:ph type="subTitle" idx="1"/>
          </p:nvPr>
        </p:nvSpPr>
        <p:spPr>
          <a:xfrm>
            <a:off x="25494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85" name="Google Shape;85;p9"/>
          <p:cNvPicPr preferRelativeResize="0"/>
          <p:nvPr/>
        </p:nvPicPr>
        <p:blipFill rotWithShape="1">
          <a:blip r:embed="rId2">
            <a:alphaModFix/>
          </a:blip>
          <a:srcRect l="26060" t="7641" r="25795" b="7641"/>
          <a:stretch/>
        </p:blipFill>
        <p:spPr>
          <a:xfrm>
            <a:off x="8363675" y="-161475"/>
            <a:ext cx="1515456" cy="1500001"/>
          </a:xfrm>
          <a:prstGeom prst="rect">
            <a:avLst/>
          </a:prstGeom>
          <a:noFill/>
          <a:ln>
            <a:noFill/>
          </a:ln>
        </p:spPr>
      </p:pic>
      <p:pic>
        <p:nvPicPr>
          <p:cNvPr id="86" name="Google Shape;86;p9"/>
          <p:cNvPicPr preferRelativeResize="0"/>
          <p:nvPr/>
        </p:nvPicPr>
        <p:blipFill rotWithShape="1">
          <a:blip r:embed="rId3">
            <a:alphaModFix/>
          </a:blip>
          <a:srcRect l="13045" t="33056" r="7797" b="32882"/>
          <a:stretch/>
        </p:blipFill>
        <p:spPr>
          <a:xfrm flipH="1">
            <a:off x="-1070875" y="162250"/>
            <a:ext cx="2632805" cy="637251"/>
          </a:xfrm>
          <a:prstGeom prst="rect">
            <a:avLst/>
          </a:prstGeom>
          <a:noFill/>
          <a:ln>
            <a:noFill/>
          </a:ln>
        </p:spPr>
      </p:pic>
      <p:pic>
        <p:nvPicPr>
          <p:cNvPr id="87" name="Google Shape;87;p9"/>
          <p:cNvPicPr preferRelativeResize="0"/>
          <p:nvPr/>
        </p:nvPicPr>
        <p:blipFill rotWithShape="1">
          <a:blip r:embed="rId3">
            <a:alphaModFix/>
          </a:blip>
          <a:srcRect l="13045" t="33056" r="7797" b="32882"/>
          <a:stretch/>
        </p:blipFill>
        <p:spPr>
          <a:xfrm flipH="1">
            <a:off x="8048150" y="1063525"/>
            <a:ext cx="2632805" cy="637251"/>
          </a:xfrm>
          <a:prstGeom prst="rect">
            <a:avLst/>
          </a:prstGeom>
          <a:noFill/>
          <a:ln>
            <a:noFill/>
          </a:ln>
        </p:spPr>
      </p:pic>
      <p:pic>
        <p:nvPicPr>
          <p:cNvPr id="88" name="Google Shape;88;p9"/>
          <p:cNvPicPr preferRelativeResize="0"/>
          <p:nvPr/>
        </p:nvPicPr>
        <p:blipFill rotWithShape="1">
          <a:blip r:embed="rId4">
            <a:alphaModFix/>
          </a:blip>
          <a:srcRect l="29134" t="5678" r="27633"/>
          <a:stretch/>
        </p:blipFill>
        <p:spPr>
          <a:xfrm>
            <a:off x="-871712" y="3199550"/>
            <a:ext cx="2018582" cy="2477350"/>
          </a:xfrm>
          <a:prstGeom prst="rect">
            <a:avLst/>
          </a:prstGeom>
          <a:noFill/>
          <a:ln>
            <a:noFill/>
          </a:ln>
        </p:spPr>
      </p:pic>
      <p:grpSp>
        <p:nvGrpSpPr>
          <p:cNvPr id="89" name="Google Shape;89;p9"/>
          <p:cNvGrpSpPr/>
          <p:nvPr/>
        </p:nvGrpSpPr>
        <p:grpSpPr>
          <a:xfrm>
            <a:off x="1740785" y="4608574"/>
            <a:ext cx="620867" cy="383776"/>
            <a:chOff x="871523" y="2800849"/>
            <a:chExt cx="620867" cy="383776"/>
          </a:xfrm>
        </p:grpSpPr>
        <p:sp>
          <p:nvSpPr>
            <p:cNvPr id="90" name="Google Shape;90;p9"/>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9"/>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9"/>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9"/>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94;p9"/>
          <p:cNvSpPr/>
          <p:nvPr/>
        </p:nvSpPr>
        <p:spPr>
          <a:xfrm flipH="1">
            <a:off x="142456" y="109848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9"/>
          <p:cNvSpPr/>
          <p:nvPr/>
        </p:nvSpPr>
        <p:spPr>
          <a:xfrm flipH="1">
            <a:off x="8739256" y="1986656"/>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l="26060" t="7641" r="25795" b="7641"/>
          <a:stretch/>
        </p:blipFill>
        <p:spPr>
          <a:xfrm>
            <a:off x="-399975" y="-318200"/>
            <a:ext cx="1515456" cy="1500001"/>
          </a:xfrm>
          <a:prstGeom prst="rect">
            <a:avLst/>
          </a:prstGeom>
          <a:noFill/>
          <a:ln>
            <a:noFill/>
          </a:ln>
        </p:spPr>
      </p:pic>
      <p:sp>
        <p:nvSpPr>
          <p:cNvPr id="101" name="Google Shape;10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 name="Google Shape;10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pic>
        <p:nvPicPr>
          <p:cNvPr id="103" name="Google Shape;103;p11"/>
          <p:cNvPicPr preferRelativeResize="0"/>
          <p:nvPr/>
        </p:nvPicPr>
        <p:blipFill rotWithShape="1">
          <a:blip r:embed="rId3">
            <a:alphaModFix/>
          </a:blip>
          <a:srcRect l="13045" t="33056" r="7797" b="32882"/>
          <a:stretch/>
        </p:blipFill>
        <p:spPr>
          <a:xfrm>
            <a:off x="-1127375" y="315950"/>
            <a:ext cx="2632805" cy="637251"/>
          </a:xfrm>
          <a:prstGeom prst="rect">
            <a:avLst/>
          </a:prstGeom>
          <a:noFill/>
          <a:ln>
            <a:noFill/>
          </a:ln>
        </p:spPr>
      </p:pic>
      <p:pic>
        <p:nvPicPr>
          <p:cNvPr id="104" name="Google Shape;104;p11"/>
          <p:cNvPicPr preferRelativeResize="0"/>
          <p:nvPr/>
        </p:nvPicPr>
        <p:blipFill rotWithShape="1">
          <a:blip r:embed="rId3">
            <a:alphaModFix/>
          </a:blip>
          <a:srcRect l="13045" t="33056" r="7797" b="32882"/>
          <a:stretch/>
        </p:blipFill>
        <p:spPr>
          <a:xfrm>
            <a:off x="8114500" y="1106125"/>
            <a:ext cx="2632805" cy="637251"/>
          </a:xfrm>
          <a:prstGeom prst="rect">
            <a:avLst/>
          </a:prstGeom>
          <a:noFill/>
          <a:ln>
            <a:noFill/>
          </a:ln>
        </p:spPr>
      </p:pic>
      <p:sp>
        <p:nvSpPr>
          <p:cNvPr id="105" name="Google Shape;105;p11"/>
          <p:cNvSpPr/>
          <p:nvPr/>
        </p:nvSpPr>
        <p:spPr>
          <a:xfrm flipH="1">
            <a:off x="8137561" y="2800350"/>
            <a:ext cx="930227" cy="2451389"/>
          </a:xfrm>
          <a:custGeom>
            <a:avLst/>
            <a:gdLst/>
            <a:ahLst/>
            <a:cxnLst/>
            <a:rect l="l" t="t" r="r" b="b"/>
            <a:pathLst>
              <a:path w="1078524" h="2842190" extrusionOk="0">
                <a:moveTo>
                  <a:pt x="477205" y="18088"/>
                </a:moveTo>
                <a:cubicBezTo>
                  <a:pt x="496330" y="36109"/>
                  <a:pt x="515453" y="53762"/>
                  <a:pt x="534578" y="71783"/>
                </a:cubicBezTo>
                <a:lnTo>
                  <a:pt x="534578" y="71783"/>
                </a:lnTo>
                <a:cubicBezTo>
                  <a:pt x="588272" y="164093"/>
                  <a:pt x="594892" y="261920"/>
                  <a:pt x="572090" y="363792"/>
                </a:cubicBezTo>
                <a:cubicBezTo>
                  <a:pt x="575032" y="365998"/>
                  <a:pt x="575400" y="368205"/>
                  <a:pt x="574297" y="369676"/>
                </a:cubicBezTo>
                <a:cubicBezTo>
                  <a:pt x="573193" y="371147"/>
                  <a:pt x="572090" y="371515"/>
                  <a:pt x="570619" y="371515"/>
                </a:cubicBezTo>
                <a:cubicBezTo>
                  <a:pt x="558115" y="390639"/>
                  <a:pt x="545978" y="409763"/>
                  <a:pt x="533474" y="428887"/>
                </a:cubicBezTo>
                <a:cubicBezTo>
                  <a:pt x="518396" y="451689"/>
                  <a:pt x="517660" y="478536"/>
                  <a:pt x="513982" y="504280"/>
                </a:cubicBezTo>
                <a:cubicBezTo>
                  <a:pt x="523544" y="556135"/>
                  <a:pt x="534210" y="607623"/>
                  <a:pt x="542669" y="659478"/>
                </a:cubicBezTo>
                <a:cubicBezTo>
                  <a:pt x="562896" y="786727"/>
                  <a:pt x="573929" y="914711"/>
                  <a:pt x="570619" y="1043430"/>
                </a:cubicBezTo>
                <a:cubicBezTo>
                  <a:pt x="570619" y="1054095"/>
                  <a:pt x="571355" y="1065128"/>
                  <a:pt x="571722" y="1075794"/>
                </a:cubicBezTo>
                <a:cubicBezTo>
                  <a:pt x="576503" y="1079839"/>
                  <a:pt x="575768" y="1085356"/>
                  <a:pt x="576135" y="1090504"/>
                </a:cubicBezTo>
                <a:cubicBezTo>
                  <a:pt x="576135" y="1084620"/>
                  <a:pt x="576135" y="1079103"/>
                  <a:pt x="582755" y="1076529"/>
                </a:cubicBezTo>
                <a:cubicBezTo>
                  <a:pt x="587904" y="1071013"/>
                  <a:pt x="589743" y="1064393"/>
                  <a:pt x="589743" y="1057037"/>
                </a:cubicBezTo>
                <a:cubicBezTo>
                  <a:pt x="586801" y="1043062"/>
                  <a:pt x="589743" y="1031293"/>
                  <a:pt x="601144" y="1021731"/>
                </a:cubicBezTo>
                <a:cubicBezTo>
                  <a:pt x="606660" y="1016215"/>
                  <a:pt x="608867" y="1008860"/>
                  <a:pt x="609235" y="1001136"/>
                </a:cubicBezTo>
                <a:lnTo>
                  <a:pt x="609235" y="1001136"/>
                </a:lnTo>
                <a:cubicBezTo>
                  <a:pt x="621739" y="980541"/>
                  <a:pt x="631301" y="958475"/>
                  <a:pt x="636082" y="934938"/>
                </a:cubicBezTo>
                <a:cubicBezTo>
                  <a:pt x="633507" y="932363"/>
                  <a:pt x="632772" y="930525"/>
                  <a:pt x="634243" y="929054"/>
                </a:cubicBezTo>
                <a:cubicBezTo>
                  <a:pt x="635346" y="927950"/>
                  <a:pt x="636818" y="927215"/>
                  <a:pt x="637921" y="927215"/>
                </a:cubicBezTo>
                <a:cubicBezTo>
                  <a:pt x="647850" y="916182"/>
                  <a:pt x="653367" y="902942"/>
                  <a:pt x="655206" y="888231"/>
                </a:cubicBezTo>
                <a:cubicBezTo>
                  <a:pt x="652632" y="885289"/>
                  <a:pt x="652999" y="882715"/>
                  <a:pt x="656677" y="880876"/>
                </a:cubicBezTo>
                <a:cubicBezTo>
                  <a:pt x="666607" y="869475"/>
                  <a:pt x="672491" y="856235"/>
                  <a:pt x="674698" y="841157"/>
                </a:cubicBezTo>
                <a:lnTo>
                  <a:pt x="674698" y="841157"/>
                </a:lnTo>
                <a:cubicBezTo>
                  <a:pt x="693454" y="803644"/>
                  <a:pt x="711843" y="766132"/>
                  <a:pt x="730599" y="728251"/>
                </a:cubicBezTo>
                <a:lnTo>
                  <a:pt x="730599" y="728251"/>
                </a:lnTo>
                <a:cubicBezTo>
                  <a:pt x="744942" y="705082"/>
                  <a:pt x="769950" y="684855"/>
                  <a:pt x="750458" y="653226"/>
                </a:cubicBezTo>
                <a:cubicBezTo>
                  <a:pt x="747516" y="651755"/>
                  <a:pt x="746413" y="649916"/>
                  <a:pt x="747148" y="647710"/>
                </a:cubicBezTo>
                <a:cubicBezTo>
                  <a:pt x="747516" y="645503"/>
                  <a:pt x="748252" y="644400"/>
                  <a:pt x="748987" y="644400"/>
                </a:cubicBezTo>
                <a:cubicBezTo>
                  <a:pt x="748987" y="619392"/>
                  <a:pt x="748987" y="594015"/>
                  <a:pt x="748987" y="569007"/>
                </a:cubicBezTo>
                <a:cubicBezTo>
                  <a:pt x="746045" y="566801"/>
                  <a:pt x="744942" y="564962"/>
                  <a:pt x="746413" y="563123"/>
                </a:cubicBezTo>
                <a:cubicBezTo>
                  <a:pt x="747516" y="561652"/>
                  <a:pt x="748987" y="560548"/>
                  <a:pt x="750091" y="560548"/>
                </a:cubicBezTo>
                <a:cubicBezTo>
                  <a:pt x="757446" y="552090"/>
                  <a:pt x="758917" y="541792"/>
                  <a:pt x="758549" y="531127"/>
                </a:cubicBezTo>
                <a:cubicBezTo>
                  <a:pt x="754504" y="519358"/>
                  <a:pt x="760020" y="510900"/>
                  <a:pt x="768479" y="503544"/>
                </a:cubicBezTo>
                <a:cubicBezTo>
                  <a:pt x="786868" y="475226"/>
                  <a:pt x="805256" y="446908"/>
                  <a:pt x="823644" y="418589"/>
                </a:cubicBezTo>
                <a:cubicBezTo>
                  <a:pt x="828058" y="410131"/>
                  <a:pt x="834310" y="403511"/>
                  <a:pt x="843504" y="400569"/>
                </a:cubicBezTo>
                <a:cubicBezTo>
                  <a:pt x="898669" y="365263"/>
                  <a:pt x="951628" y="367469"/>
                  <a:pt x="1002013" y="410866"/>
                </a:cubicBezTo>
                <a:cubicBezTo>
                  <a:pt x="1010471" y="413441"/>
                  <a:pt x="1016356" y="417486"/>
                  <a:pt x="1013413" y="427784"/>
                </a:cubicBezTo>
                <a:cubicBezTo>
                  <a:pt x="1047248" y="491040"/>
                  <a:pt x="1046881" y="557606"/>
                  <a:pt x="1031066" y="625276"/>
                </a:cubicBezTo>
                <a:cubicBezTo>
                  <a:pt x="1033273" y="627483"/>
                  <a:pt x="1034008" y="628954"/>
                  <a:pt x="1032538" y="630425"/>
                </a:cubicBezTo>
                <a:cubicBezTo>
                  <a:pt x="1031434" y="631528"/>
                  <a:pt x="1030331" y="632264"/>
                  <a:pt x="1029595" y="632264"/>
                </a:cubicBezTo>
                <a:cubicBezTo>
                  <a:pt x="1021136" y="641090"/>
                  <a:pt x="1016723" y="652123"/>
                  <a:pt x="1013046" y="663156"/>
                </a:cubicBezTo>
                <a:cubicBezTo>
                  <a:pt x="1016723" y="673454"/>
                  <a:pt x="1010104" y="677499"/>
                  <a:pt x="1002748" y="681177"/>
                </a:cubicBezTo>
                <a:lnTo>
                  <a:pt x="956777" y="728619"/>
                </a:lnTo>
                <a:cubicBezTo>
                  <a:pt x="954938" y="733400"/>
                  <a:pt x="951260" y="736342"/>
                  <a:pt x="946111" y="736710"/>
                </a:cubicBezTo>
                <a:cubicBezTo>
                  <a:pt x="924045" y="742594"/>
                  <a:pt x="901611" y="748846"/>
                  <a:pt x="879545" y="754731"/>
                </a:cubicBezTo>
                <a:cubicBezTo>
                  <a:pt x="871086" y="763557"/>
                  <a:pt x="862996" y="763189"/>
                  <a:pt x="854537" y="754731"/>
                </a:cubicBezTo>
                <a:cubicBezTo>
                  <a:pt x="844975" y="750318"/>
                  <a:pt x="835413" y="745904"/>
                  <a:pt x="825483" y="741859"/>
                </a:cubicBezTo>
                <a:cubicBezTo>
                  <a:pt x="804888" y="733522"/>
                  <a:pt x="789074" y="741370"/>
                  <a:pt x="778041" y="765396"/>
                </a:cubicBezTo>
                <a:lnTo>
                  <a:pt x="778041" y="765396"/>
                </a:lnTo>
                <a:cubicBezTo>
                  <a:pt x="732805" y="838582"/>
                  <a:pt x="698971" y="916549"/>
                  <a:pt x="673962" y="998562"/>
                </a:cubicBezTo>
                <a:lnTo>
                  <a:pt x="673962" y="998562"/>
                </a:lnTo>
                <a:cubicBezTo>
                  <a:pt x="649322" y="1039752"/>
                  <a:pt x="636450" y="1084620"/>
                  <a:pt x="627991" y="1130959"/>
                </a:cubicBezTo>
                <a:lnTo>
                  <a:pt x="627991" y="1130959"/>
                </a:lnTo>
                <a:cubicBezTo>
                  <a:pt x="598937" y="1203777"/>
                  <a:pt x="588640" y="1281377"/>
                  <a:pt x="572458" y="1357505"/>
                </a:cubicBezTo>
                <a:cubicBezTo>
                  <a:pt x="568045" y="1378836"/>
                  <a:pt x="560321" y="1399798"/>
                  <a:pt x="562896" y="1421865"/>
                </a:cubicBezTo>
                <a:cubicBezTo>
                  <a:pt x="565470" y="1424071"/>
                  <a:pt x="566573" y="1425910"/>
                  <a:pt x="565102" y="1427749"/>
                </a:cubicBezTo>
                <a:cubicBezTo>
                  <a:pt x="563999" y="1429220"/>
                  <a:pt x="562896" y="1430323"/>
                  <a:pt x="561792" y="1430323"/>
                </a:cubicBezTo>
                <a:cubicBezTo>
                  <a:pt x="551127" y="1444666"/>
                  <a:pt x="552598" y="1461216"/>
                  <a:pt x="552598" y="1477766"/>
                </a:cubicBezTo>
                <a:lnTo>
                  <a:pt x="552598" y="1477766"/>
                </a:lnTo>
                <a:cubicBezTo>
                  <a:pt x="540462" y="1493580"/>
                  <a:pt x="541565" y="1513072"/>
                  <a:pt x="540094" y="1531092"/>
                </a:cubicBezTo>
                <a:cubicBezTo>
                  <a:pt x="534210" y="1607588"/>
                  <a:pt x="515086" y="1682613"/>
                  <a:pt x="514350" y="1759477"/>
                </a:cubicBezTo>
                <a:cubicBezTo>
                  <a:pt x="517660" y="1767200"/>
                  <a:pt x="522073" y="1763155"/>
                  <a:pt x="526119" y="1760213"/>
                </a:cubicBezTo>
                <a:cubicBezTo>
                  <a:pt x="531635" y="1755064"/>
                  <a:pt x="533842" y="1748444"/>
                  <a:pt x="534210" y="1741089"/>
                </a:cubicBezTo>
                <a:cubicBezTo>
                  <a:pt x="534210" y="1730423"/>
                  <a:pt x="533107" y="1719390"/>
                  <a:pt x="545243" y="1713874"/>
                </a:cubicBezTo>
                <a:cubicBezTo>
                  <a:pt x="563631" y="1683717"/>
                  <a:pt x="579813" y="1652824"/>
                  <a:pt x="589743" y="1618989"/>
                </a:cubicBezTo>
                <a:cubicBezTo>
                  <a:pt x="589743" y="1611266"/>
                  <a:pt x="592317" y="1604646"/>
                  <a:pt x="599305" y="1600233"/>
                </a:cubicBezTo>
                <a:cubicBezTo>
                  <a:pt x="605189" y="1595452"/>
                  <a:pt x="608132" y="1589200"/>
                  <a:pt x="608867" y="1581844"/>
                </a:cubicBezTo>
                <a:lnTo>
                  <a:pt x="608867" y="1581844"/>
                </a:lnTo>
                <a:cubicBezTo>
                  <a:pt x="628359" y="1555733"/>
                  <a:pt x="643805" y="1527782"/>
                  <a:pt x="656309" y="1497993"/>
                </a:cubicBezTo>
                <a:cubicBezTo>
                  <a:pt x="656309" y="1490270"/>
                  <a:pt x="657780" y="1483650"/>
                  <a:pt x="666239" y="1480708"/>
                </a:cubicBezTo>
                <a:cubicBezTo>
                  <a:pt x="676169" y="1473352"/>
                  <a:pt x="682421" y="1463790"/>
                  <a:pt x="685363" y="1451654"/>
                </a:cubicBezTo>
                <a:cubicBezTo>
                  <a:pt x="686098" y="1446873"/>
                  <a:pt x="688673" y="1443563"/>
                  <a:pt x="693086" y="1441356"/>
                </a:cubicBezTo>
                <a:cubicBezTo>
                  <a:pt x="711475" y="1421497"/>
                  <a:pt x="725818" y="1398695"/>
                  <a:pt x="739425" y="1375158"/>
                </a:cubicBezTo>
                <a:lnTo>
                  <a:pt x="739425" y="1375158"/>
                </a:lnTo>
                <a:cubicBezTo>
                  <a:pt x="748987" y="1368170"/>
                  <a:pt x="754504" y="1358240"/>
                  <a:pt x="758917" y="1347575"/>
                </a:cubicBezTo>
                <a:lnTo>
                  <a:pt x="758917" y="1347575"/>
                </a:lnTo>
                <a:cubicBezTo>
                  <a:pt x="784293" y="1326245"/>
                  <a:pt x="793120" y="1300133"/>
                  <a:pt x="786868" y="1266298"/>
                </a:cubicBezTo>
                <a:cubicBezTo>
                  <a:pt x="782822" y="1244232"/>
                  <a:pt x="786500" y="1220327"/>
                  <a:pt x="786868" y="1197525"/>
                </a:cubicBezTo>
                <a:cubicBezTo>
                  <a:pt x="784661" y="1194951"/>
                  <a:pt x="783925" y="1192744"/>
                  <a:pt x="785396" y="1190905"/>
                </a:cubicBezTo>
                <a:cubicBezTo>
                  <a:pt x="786500" y="1189434"/>
                  <a:pt x="787603" y="1188699"/>
                  <a:pt x="788706" y="1188699"/>
                </a:cubicBezTo>
                <a:cubicBezTo>
                  <a:pt x="794223" y="1183550"/>
                  <a:pt x="796062" y="1176930"/>
                  <a:pt x="796062" y="1169575"/>
                </a:cubicBezTo>
                <a:lnTo>
                  <a:pt x="796062" y="1169575"/>
                </a:lnTo>
                <a:cubicBezTo>
                  <a:pt x="801946" y="1164426"/>
                  <a:pt x="804520" y="1158174"/>
                  <a:pt x="805256" y="1150819"/>
                </a:cubicBezTo>
                <a:lnTo>
                  <a:pt x="805256" y="1150819"/>
                </a:lnTo>
                <a:cubicBezTo>
                  <a:pt x="814450" y="1143095"/>
                  <a:pt x="819599" y="1133166"/>
                  <a:pt x="823644" y="1122500"/>
                </a:cubicBezTo>
                <a:lnTo>
                  <a:pt x="823644" y="1122500"/>
                </a:lnTo>
                <a:cubicBezTo>
                  <a:pt x="845711" y="1100802"/>
                  <a:pt x="867777" y="1078736"/>
                  <a:pt x="889475" y="1057037"/>
                </a:cubicBezTo>
                <a:lnTo>
                  <a:pt x="889475" y="1057037"/>
                </a:lnTo>
                <a:cubicBezTo>
                  <a:pt x="892785" y="1054831"/>
                  <a:pt x="896095" y="1052256"/>
                  <a:pt x="899405" y="1050050"/>
                </a:cubicBezTo>
                <a:cubicBezTo>
                  <a:pt x="900876" y="1046004"/>
                  <a:pt x="903818" y="1044533"/>
                  <a:pt x="907863" y="1046740"/>
                </a:cubicBezTo>
                <a:cubicBezTo>
                  <a:pt x="918529" y="1043430"/>
                  <a:pt x="928827" y="1039384"/>
                  <a:pt x="936917" y="1031293"/>
                </a:cubicBezTo>
                <a:cubicBezTo>
                  <a:pt x="938756" y="1026512"/>
                  <a:pt x="941698" y="1025777"/>
                  <a:pt x="945744" y="1029087"/>
                </a:cubicBezTo>
                <a:cubicBezTo>
                  <a:pt x="967810" y="1029087"/>
                  <a:pt x="989508" y="1029087"/>
                  <a:pt x="1011575" y="1028719"/>
                </a:cubicBezTo>
                <a:cubicBezTo>
                  <a:pt x="1015620" y="1025777"/>
                  <a:pt x="1018562" y="1026512"/>
                  <a:pt x="1020401" y="1031293"/>
                </a:cubicBezTo>
                <a:cubicBezTo>
                  <a:pt x="1035479" y="1046372"/>
                  <a:pt x="1050926" y="1061451"/>
                  <a:pt x="1066004" y="1076529"/>
                </a:cubicBezTo>
                <a:cubicBezTo>
                  <a:pt x="1075567" y="1083517"/>
                  <a:pt x="1076670" y="1093814"/>
                  <a:pt x="1076670" y="1104480"/>
                </a:cubicBezTo>
                <a:cubicBezTo>
                  <a:pt x="1079980" y="1154128"/>
                  <a:pt x="1078141" y="1203410"/>
                  <a:pt x="1076670" y="1253059"/>
                </a:cubicBezTo>
                <a:lnTo>
                  <a:pt x="1076670" y="1253059"/>
                </a:lnTo>
                <a:cubicBezTo>
                  <a:pt x="1065637" y="1270344"/>
                  <a:pt x="1060488" y="1289468"/>
                  <a:pt x="1057913" y="1309695"/>
                </a:cubicBezTo>
                <a:lnTo>
                  <a:pt x="1057913" y="1309695"/>
                </a:lnTo>
                <a:cubicBezTo>
                  <a:pt x="1049087" y="1317418"/>
                  <a:pt x="1044674" y="1328083"/>
                  <a:pt x="1040996" y="1339117"/>
                </a:cubicBezTo>
                <a:cubicBezTo>
                  <a:pt x="1042835" y="1343162"/>
                  <a:pt x="1041732" y="1346104"/>
                  <a:pt x="1036951" y="1347575"/>
                </a:cubicBezTo>
                <a:cubicBezTo>
                  <a:pt x="1027756" y="1356770"/>
                  <a:pt x="1018930" y="1366331"/>
                  <a:pt x="1009736" y="1375526"/>
                </a:cubicBezTo>
                <a:cubicBezTo>
                  <a:pt x="1007161" y="1383984"/>
                  <a:pt x="1000541" y="1385823"/>
                  <a:pt x="992818" y="1385823"/>
                </a:cubicBezTo>
                <a:cubicBezTo>
                  <a:pt x="939859" y="1400902"/>
                  <a:pt x="888004" y="1404212"/>
                  <a:pt x="840929" y="1368906"/>
                </a:cubicBezTo>
                <a:cubicBezTo>
                  <a:pt x="826219" y="1357873"/>
                  <a:pt x="815186" y="1360447"/>
                  <a:pt x="806359" y="1375526"/>
                </a:cubicBezTo>
                <a:cubicBezTo>
                  <a:pt x="796797" y="1391340"/>
                  <a:pt x="780615" y="1403108"/>
                  <a:pt x="776570" y="1422600"/>
                </a:cubicBezTo>
                <a:lnTo>
                  <a:pt x="776570" y="1422600"/>
                </a:lnTo>
                <a:cubicBezTo>
                  <a:pt x="757078" y="1441724"/>
                  <a:pt x="740161" y="1462687"/>
                  <a:pt x="730231" y="1488799"/>
                </a:cubicBezTo>
                <a:lnTo>
                  <a:pt x="730231" y="1488799"/>
                </a:lnTo>
                <a:cubicBezTo>
                  <a:pt x="678008" y="1556836"/>
                  <a:pt x="639024" y="1632229"/>
                  <a:pt x="604454" y="1710564"/>
                </a:cubicBezTo>
                <a:cubicBezTo>
                  <a:pt x="559218" y="1812804"/>
                  <a:pt x="520235" y="1917250"/>
                  <a:pt x="486400" y="2023535"/>
                </a:cubicBezTo>
                <a:lnTo>
                  <a:pt x="486400" y="2023535"/>
                </a:lnTo>
                <a:cubicBezTo>
                  <a:pt x="460288" y="2072081"/>
                  <a:pt x="466908" y="2126511"/>
                  <a:pt x="459553" y="2178367"/>
                </a:cubicBezTo>
                <a:cubicBezTo>
                  <a:pt x="445210" y="2279871"/>
                  <a:pt x="435280" y="2381743"/>
                  <a:pt x="423879" y="2483983"/>
                </a:cubicBezTo>
                <a:cubicBezTo>
                  <a:pt x="421672" y="2505682"/>
                  <a:pt x="422040" y="2527380"/>
                  <a:pt x="421305" y="2549078"/>
                </a:cubicBezTo>
                <a:cubicBezTo>
                  <a:pt x="428660" y="2562318"/>
                  <a:pt x="426085" y="2575557"/>
                  <a:pt x="422408" y="2588062"/>
                </a:cubicBezTo>
                <a:cubicBezTo>
                  <a:pt x="428660" y="2580339"/>
                  <a:pt x="420937" y="2567099"/>
                  <a:pt x="431234" y="2559376"/>
                </a:cubicBezTo>
                <a:cubicBezTo>
                  <a:pt x="436751" y="2553491"/>
                  <a:pt x="438590" y="2546504"/>
                  <a:pt x="438590" y="2538781"/>
                </a:cubicBezTo>
                <a:cubicBezTo>
                  <a:pt x="434912" y="2532529"/>
                  <a:pt x="433809" y="2526644"/>
                  <a:pt x="441164" y="2522231"/>
                </a:cubicBezTo>
                <a:cubicBezTo>
                  <a:pt x="451829" y="2504210"/>
                  <a:pt x="457346" y="2485086"/>
                  <a:pt x="458082" y="2464123"/>
                </a:cubicBezTo>
                <a:cubicBezTo>
                  <a:pt x="454771" y="2461917"/>
                  <a:pt x="454036" y="2460078"/>
                  <a:pt x="455507" y="2458607"/>
                </a:cubicBezTo>
                <a:cubicBezTo>
                  <a:pt x="456610" y="2457136"/>
                  <a:pt x="458082" y="2456768"/>
                  <a:pt x="459185" y="2456768"/>
                </a:cubicBezTo>
                <a:cubicBezTo>
                  <a:pt x="466908" y="2448309"/>
                  <a:pt x="468011" y="2438012"/>
                  <a:pt x="468011" y="2426979"/>
                </a:cubicBezTo>
                <a:cubicBezTo>
                  <a:pt x="469115" y="2414107"/>
                  <a:pt x="463230" y="2399396"/>
                  <a:pt x="477941" y="2390569"/>
                </a:cubicBezTo>
                <a:cubicBezTo>
                  <a:pt x="488974" y="2372917"/>
                  <a:pt x="494491" y="2353793"/>
                  <a:pt x="495594" y="2333198"/>
                </a:cubicBezTo>
                <a:lnTo>
                  <a:pt x="495594" y="2333198"/>
                </a:lnTo>
                <a:cubicBezTo>
                  <a:pt x="507362" y="2316280"/>
                  <a:pt x="510305" y="2296421"/>
                  <a:pt x="513982" y="2276929"/>
                </a:cubicBezTo>
                <a:cubicBezTo>
                  <a:pt x="511776" y="2274722"/>
                  <a:pt x="511408" y="2272883"/>
                  <a:pt x="512511" y="2271412"/>
                </a:cubicBezTo>
                <a:cubicBezTo>
                  <a:pt x="513615" y="2270309"/>
                  <a:pt x="514718" y="2269573"/>
                  <a:pt x="515821" y="2269573"/>
                </a:cubicBezTo>
                <a:cubicBezTo>
                  <a:pt x="525383" y="2258173"/>
                  <a:pt x="530532" y="2244933"/>
                  <a:pt x="532003" y="2229854"/>
                </a:cubicBezTo>
                <a:cubicBezTo>
                  <a:pt x="526119" y="2216982"/>
                  <a:pt x="533842" y="2209259"/>
                  <a:pt x="542301" y="2201536"/>
                </a:cubicBezTo>
                <a:cubicBezTo>
                  <a:pt x="555173" y="2181309"/>
                  <a:pt x="564735" y="2159243"/>
                  <a:pt x="570619" y="2136073"/>
                </a:cubicBezTo>
                <a:lnTo>
                  <a:pt x="570619" y="2136073"/>
                </a:lnTo>
                <a:cubicBezTo>
                  <a:pt x="581284" y="2125776"/>
                  <a:pt x="586801" y="2112904"/>
                  <a:pt x="589007" y="2098561"/>
                </a:cubicBezTo>
                <a:lnTo>
                  <a:pt x="589007" y="2098561"/>
                </a:lnTo>
                <a:cubicBezTo>
                  <a:pt x="611441" y="2066565"/>
                  <a:pt x="629830" y="2031994"/>
                  <a:pt x="646012" y="1996321"/>
                </a:cubicBezTo>
                <a:lnTo>
                  <a:pt x="646012" y="1996321"/>
                </a:lnTo>
                <a:cubicBezTo>
                  <a:pt x="659619" y="1986759"/>
                  <a:pt x="666607" y="1972416"/>
                  <a:pt x="672859" y="1957705"/>
                </a:cubicBezTo>
                <a:cubicBezTo>
                  <a:pt x="673594" y="1950349"/>
                  <a:pt x="676169" y="1943730"/>
                  <a:pt x="683892" y="1940787"/>
                </a:cubicBezTo>
                <a:cubicBezTo>
                  <a:pt x="691983" y="1935639"/>
                  <a:pt x="697500" y="1929019"/>
                  <a:pt x="700809" y="1919824"/>
                </a:cubicBezTo>
                <a:lnTo>
                  <a:pt x="700809" y="1919824"/>
                </a:lnTo>
                <a:cubicBezTo>
                  <a:pt x="716623" y="1894081"/>
                  <a:pt x="716623" y="1864659"/>
                  <a:pt x="721037" y="1836709"/>
                </a:cubicBezTo>
                <a:lnTo>
                  <a:pt x="721037" y="1836709"/>
                </a:lnTo>
                <a:cubicBezTo>
                  <a:pt x="728760" y="1828986"/>
                  <a:pt x="729863" y="1818688"/>
                  <a:pt x="729863" y="1808023"/>
                </a:cubicBezTo>
                <a:lnTo>
                  <a:pt x="729863" y="1808023"/>
                </a:lnTo>
                <a:cubicBezTo>
                  <a:pt x="740528" y="1794415"/>
                  <a:pt x="745309" y="1777866"/>
                  <a:pt x="748987" y="1761316"/>
                </a:cubicBezTo>
                <a:lnTo>
                  <a:pt x="748987" y="1761316"/>
                </a:lnTo>
                <a:cubicBezTo>
                  <a:pt x="754871" y="1756903"/>
                  <a:pt x="758181" y="1750283"/>
                  <a:pt x="759652" y="1743295"/>
                </a:cubicBezTo>
                <a:cubicBezTo>
                  <a:pt x="760756" y="1738514"/>
                  <a:pt x="763330" y="1735204"/>
                  <a:pt x="767375" y="1732998"/>
                </a:cubicBezTo>
                <a:cubicBezTo>
                  <a:pt x="774363" y="1727113"/>
                  <a:pt x="781719" y="1721597"/>
                  <a:pt x="787971" y="1714977"/>
                </a:cubicBezTo>
                <a:cubicBezTo>
                  <a:pt x="822173" y="1678200"/>
                  <a:pt x="862628" y="1669006"/>
                  <a:pt x="909335" y="1687762"/>
                </a:cubicBezTo>
                <a:cubicBezTo>
                  <a:pt x="917793" y="1691072"/>
                  <a:pt x="926988" y="1693646"/>
                  <a:pt x="935446" y="1696221"/>
                </a:cubicBezTo>
                <a:cubicBezTo>
                  <a:pt x="940963" y="1696221"/>
                  <a:pt x="944273" y="1699531"/>
                  <a:pt x="946111" y="1704312"/>
                </a:cubicBezTo>
                <a:cubicBezTo>
                  <a:pt x="961558" y="1723068"/>
                  <a:pt x="977004" y="1742192"/>
                  <a:pt x="992083" y="1760948"/>
                </a:cubicBezTo>
                <a:cubicBezTo>
                  <a:pt x="999070" y="1765361"/>
                  <a:pt x="1001277" y="1771981"/>
                  <a:pt x="1001277" y="1780072"/>
                </a:cubicBezTo>
                <a:cubicBezTo>
                  <a:pt x="1001645" y="1787795"/>
                  <a:pt x="1003851" y="1794783"/>
                  <a:pt x="1009368" y="1800667"/>
                </a:cubicBezTo>
                <a:cubicBezTo>
                  <a:pt x="1013046" y="1801771"/>
                  <a:pt x="1014517" y="1803242"/>
                  <a:pt x="1013781" y="1805080"/>
                </a:cubicBezTo>
                <a:cubicBezTo>
                  <a:pt x="1013046" y="1807287"/>
                  <a:pt x="1011942" y="1808390"/>
                  <a:pt x="1010839" y="1808390"/>
                </a:cubicBezTo>
                <a:cubicBezTo>
                  <a:pt x="1007897" y="1837444"/>
                  <a:pt x="1018930" y="1865395"/>
                  <a:pt x="1015988" y="1895552"/>
                </a:cubicBezTo>
                <a:cubicBezTo>
                  <a:pt x="1010839" y="1949614"/>
                  <a:pt x="988773" y="1995953"/>
                  <a:pt x="963029" y="2041556"/>
                </a:cubicBezTo>
                <a:lnTo>
                  <a:pt x="963029" y="2041556"/>
                </a:lnTo>
                <a:cubicBezTo>
                  <a:pt x="941331" y="2054428"/>
                  <a:pt x="919632" y="2066932"/>
                  <a:pt x="898302" y="2079804"/>
                </a:cubicBezTo>
                <a:lnTo>
                  <a:pt x="898302" y="2079804"/>
                </a:lnTo>
                <a:cubicBezTo>
                  <a:pt x="879545" y="2079804"/>
                  <a:pt x="860789" y="2080540"/>
                  <a:pt x="842033" y="2080540"/>
                </a:cubicBezTo>
                <a:cubicBezTo>
                  <a:pt x="838723" y="2084218"/>
                  <a:pt x="835781" y="2083850"/>
                  <a:pt x="833574" y="2079436"/>
                </a:cubicBezTo>
                <a:cubicBezTo>
                  <a:pt x="819599" y="2069507"/>
                  <a:pt x="803417" y="2064726"/>
                  <a:pt x="787235" y="2060312"/>
                </a:cubicBezTo>
                <a:lnTo>
                  <a:pt x="787235" y="2060312"/>
                </a:lnTo>
                <a:cubicBezTo>
                  <a:pt x="782822" y="2051854"/>
                  <a:pt x="776202" y="2045969"/>
                  <a:pt x="768111" y="2041924"/>
                </a:cubicBezTo>
                <a:lnTo>
                  <a:pt x="768111" y="2041924"/>
                </a:lnTo>
                <a:cubicBezTo>
                  <a:pt x="755239" y="2023535"/>
                  <a:pt x="742735" y="2005147"/>
                  <a:pt x="729863" y="1986391"/>
                </a:cubicBezTo>
                <a:cubicBezTo>
                  <a:pt x="715520" y="1990804"/>
                  <a:pt x="710371" y="2005147"/>
                  <a:pt x="699338" y="2013606"/>
                </a:cubicBezTo>
                <a:cubicBezTo>
                  <a:pt x="666239" y="2052222"/>
                  <a:pt x="643070" y="2096722"/>
                  <a:pt x="625784" y="2144164"/>
                </a:cubicBezTo>
                <a:lnTo>
                  <a:pt x="625784" y="2144164"/>
                </a:lnTo>
                <a:cubicBezTo>
                  <a:pt x="608499" y="2167333"/>
                  <a:pt x="596730" y="2192710"/>
                  <a:pt x="590111" y="2220660"/>
                </a:cubicBezTo>
                <a:cubicBezTo>
                  <a:pt x="592685" y="2224338"/>
                  <a:pt x="591950" y="2227280"/>
                  <a:pt x="587536" y="2229487"/>
                </a:cubicBezTo>
                <a:cubicBezTo>
                  <a:pt x="582020" y="2234635"/>
                  <a:pt x="580181" y="2241255"/>
                  <a:pt x="579813" y="2248611"/>
                </a:cubicBezTo>
                <a:lnTo>
                  <a:pt x="579813" y="2248611"/>
                </a:lnTo>
                <a:cubicBezTo>
                  <a:pt x="565102" y="2271780"/>
                  <a:pt x="557747" y="2297524"/>
                  <a:pt x="552230" y="2324003"/>
                </a:cubicBezTo>
                <a:cubicBezTo>
                  <a:pt x="555173" y="2327681"/>
                  <a:pt x="554437" y="2330623"/>
                  <a:pt x="550392" y="2332830"/>
                </a:cubicBezTo>
                <a:cubicBezTo>
                  <a:pt x="522073" y="2393512"/>
                  <a:pt x="509569" y="2458975"/>
                  <a:pt x="490078" y="2522599"/>
                </a:cubicBezTo>
                <a:cubicBezTo>
                  <a:pt x="469482" y="2590636"/>
                  <a:pt x="449623" y="2658673"/>
                  <a:pt x="429396" y="2727079"/>
                </a:cubicBezTo>
                <a:lnTo>
                  <a:pt x="429396" y="2727079"/>
                </a:lnTo>
                <a:cubicBezTo>
                  <a:pt x="409904" y="2765327"/>
                  <a:pt x="390412" y="2803575"/>
                  <a:pt x="370920" y="2842190"/>
                </a:cubicBezTo>
                <a:cubicBezTo>
                  <a:pt x="349590" y="2833732"/>
                  <a:pt x="358048" y="2811666"/>
                  <a:pt x="345544" y="2801736"/>
                </a:cubicBezTo>
                <a:lnTo>
                  <a:pt x="345544" y="2801736"/>
                </a:lnTo>
                <a:cubicBezTo>
                  <a:pt x="345544" y="2788128"/>
                  <a:pt x="345544" y="2774889"/>
                  <a:pt x="336717" y="2763488"/>
                </a:cubicBezTo>
                <a:cubicBezTo>
                  <a:pt x="333408" y="2762017"/>
                  <a:pt x="331937" y="2760546"/>
                  <a:pt x="332672" y="2758707"/>
                </a:cubicBezTo>
                <a:cubicBezTo>
                  <a:pt x="333408" y="2756500"/>
                  <a:pt x="334511" y="2755765"/>
                  <a:pt x="335614" y="2755765"/>
                </a:cubicBezTo>
                <a:cubicBezTo>
                  <a:pt x="335614" y="2742157"/>
                  <a:pt x="336350" y="2728550"/>
                  <a:pt x="327523" y="2716781"/>
                </a:cubicBezTo>
                <a:cubicBezTo>
                  <a:pt x="320536" y="2711632"/>
                  <a:pt x="321271" y="2706116"/>
                  <a:pt x="325685" y="2699864"/>
                </a:cubicBezTo>
                <a:cubicBezTo>
                  <a:pt x="319800" y="2646169"/>
                  <a:pt x="313180" y="2592475"/>
                  <a:pt x="298837" y="2540252"/>
                </a:cubicBezTo>
                <a:cubicBezTo>
                  <a:pt x="296263" y="2538413"/>
                  <a:pt x="295160" y="2536574"/>
                  <a:pt x="295895" y="2534367"/>
                </a:cubicBezTo>
                <a:cubicBezTo>
                  <a:pt x="296631" y="2532161"/>
                  <a:pt x="297366" y="2531057"/>
                  <a:pt x="298102" y="2531057"/>
                </a:cubicBezTo>
                <a:cubicBezTo>
                  <a:pt x="298102" y="2514508"/>
                  <a:pt x="300308" y="2497223"/>
                  <a:pt x="290011" y="2482512"/>
                </a:cubicBezTo>
                <a:cubicBezTo>
                  <a:pt x="283759" y="2477363"/>
                  <a:pt x="283759" y="2471479"/>
                  <a:pt x="288908" y="2465594"/>
                </a:cubicBezTo>
                <a:cubicBezTo>
                  <a:pt x="288908" y="2446103"/>
                  <a:pt x="291850" y="2426243"/>
                  <a:pt x="280817" y="2408223"/>
                </a:cubicBezTo>
                <a:cubicBezTo>
                  <a:pt x="260957" y="2375859"/>
                  <a:pt x="270887" y="2340553"/>
                  <a:pt x="270151" y="2306350"/>
                </a:cubicBezTo>
                <a:cubicBezTo>
                  <a:pt x="270151" y="2248978"/>
                  <a:pt x="263899" y="2192342"/>
                  <a:pt x="252131" y="2136073"/>
                </a:cubicBezTo>
                <a:cubicBezTo>
                  <a:pt x="246246" y="2130556"/>
                  <a:pt x="246246" y="2124672"/>
                  <a:pt x="251027" y="2118788"/>
                </a:cubicBezTo>
                <a:cubicBezTo>
                  <a:pt x="252131" y="2096354"/>
                  <a:pt x="252498" y="2073920"/>
                  <a:pt x="242569" y="2052957"/>
                </a:cubicBezTo>
                <a:cubicBezTo>
                  <a:pt x="239259" y="2050015"/>
                  <a:pt x="235949" y="2046705"/>
                  <a:pt x="233006" y="2043395"/>
                </a:cubicBezTo>
                <a:cubicBezTo>
                  <a:pt x="217192" y="2043395"/>
                  <a:pt x="201746" y="2043395"/>
                  <a:pt x="185932" y="2043395"/>
                </a:cubicBezTo>
                <a:cubicBezTo>
                  <a:pt x="182622" y="2047441"/>
                  <a:pt x="180048" y="2047073"/>
                  <a:pt x="177841" y="2041924"/>
                </a:cubicBezTo>
                <a:cubicBezTo>
                  <a:pt x="161659" y="2032730"/>
                  <a:pt x="145845" y="2023903"/>
                  <a:pt x="129663" y="2014709"/>
                </a:cubicBezTo>
                <a:lnTo>
                  <a:pt x="129663" y="2014709"/>
                </a:lnTo>
                <a:cubicBezTo>
                  <a:pt x="116424" y="1996688"/>
                  <a:pt x="100977" y="1980874"/>
                  <a:pt x="82589" y="1968002"/>
                </a:cubicBezTo>
                <a:lnTo>
                  <a:pt x="82589" y="1968002"/>
                </a:lnTo>
                <a:cubicBezTo>
                  <a:pt x="78911" y="1959176"/>
                  <a:pt x="73027" y="1952188"/>
                  <a:pt x="65304" y="1947040"/>
                </a:cubicBezTo>
                <a:cubicBezTo>
                  <a:pt x="61626" y="1947040"/>
                  <a:pt x="59787" y="1945568"/>
                  <a:pt x="60523" y="1943730"/>
                </a:cubicBezTo>
                <a:cubicBezTo>
                  <a:pt x="60890" y="1941523"/>
                  <a:pt x="61994" y="1940420"/>
                  <a:pt x="62729" y="1940420"/>
                </a:cubicBezTo>
                <a:cubicBezTo>
                  <a:pt x="58684" y="1929754"/>
                  <a:pt x="54270" y="1919457"/>
                  <a:pt x="45076" y="1912101"/>
                </a:cubicBezTo>
                <a:lnTo>
                  <a:pt x="45076" y="1912101"/>
                </a:lnTo>
                <a:cubicBezTo>
                  <a:pt x="42502" y="1897758"/>
                  <a:pt x="36618" y="1884887"/>
                  <a:pt x="26320" y="1874589"/>
                </a:cubicBezTo>
                <a:lnTo>
                  <a:pt x="26320" y="1874589"/>
                </a:lnTo>
                <a:cubicBezTo>
                  <a:pt x="26320" y="1867233"/>
                  <a:pt x="24113" y="1860614"/>
                  <a:pt x="18597" y="1855465"/>
                </a:cubicBezTo>
                <a:cubicBezTo>
                  <a:pt x="15655" y="1853994"/>
                  <a:pt x="14184" y="1852155"/>
                  <a:pt x="14919" y="1849948"/>
                </a:cubicBezTo>
                <a:cubicBezTo>
                  <a:pt x="15287" y="1847742"/>
                  <a:pt x="16022" y="1846271"/>
                  <a:pt x="16758" y="1846271"/>
                </a:cubicBezTo>
                <a:cubicBezTo>
                  <a:pt x="16758" y="1832663"/>
                  <a:pt x="17126" y="1819056"/>
                  <a:pt x="8299" y="1807655"/>
                </a:cubicBezTo>
                <a:cubicBezTo>
                  <a:pt x="576" y="1792576"/>
                  <a:pt x="-5676" y="1777498"/>
                  <a:pt x="8299" y="1762787"/>
                </a:cubicBezTo>
                <a:cubicBezTo>
                  <a:pt x="18229" y="1748076"/>
                  <a:pt x="16390" y="1731527"/>
                  <a:pt x="17126" y="1714977"/>
                </a:cubicBezTo>
                <a:cubicBezTo>
                  <a:pt x="14919" y="1712403"/>
                  <a:pt x="14184" y="1710196"/>
                  <a:pt x="15655" y="1708357"/>
                </a:cubicBezTo>
                <a:cubicBezTo>
                  <a:pt x="16758" y="1706886"/>
                  <a:pt x="17861" y="1705783"/>
                  <a:pt x="18965" y="1705783"/>
                </a:cubicBezTo>
                <a:cubicBezTo>
                  <a:pt x="24481" y="1700634"/>
                  <a:pt x="26320" y="1694014"/>
                  <a:pt x="26320" y="1686659"/>
                </a:cubicBezTo>
                <a:cubicBezTo>
                  <a:pt x="23378" y="1682613"/>
                  <a:pt x="24113" y="1679671"/>
                  <a:pt x="28895" y="1677832"/>
                </a:cubicBezTo>
                <a:cubicBezTo>
                  <a:pt x="36986" y="1669741"/>
                  <a:pt x="41399" y="1659444"/>
                  <a:pt x="45076" y="1648778"/>
                </a:cubicBezTo>
                <a:lnTo>
                  <a:pt x="45076" y="1648778"/>
                </a:lnTo>
                <a:cubicBezTo>
                  <a:pt x="54270" y="1641423"/>
                  <a:pt x="59787" y="1631861"/>
                  <a:pt x="64568" y="1621196"/>
                </a:cubicBezTo>
                <a:lnTo>
                  <a:pt x="64568" y="1621196"/>
                </a:lnTo>
                <a:cubicBezTo>
                  <a:pt x="73027" y="1617150"/>
                  <a:pt x="79279" y="1610898"/>
                  <a:pt x="83324" y="1602807"/>
                </a:cubicBezTo>
                <a:lnTo>
                  <a:pt x="83324" y="1602807"/>
                </a:lnTo>
                <a:cubicBezTo>
                  <a:pt x="122308" y="1578902"/>
                  <a:pt x="162763" y="1575225"/>
                  <a:pt x="205056" y="1592510"/>
                </a:cubicBezTo>
                <a:lnTo>
                  <a:pt x="205056" y="1592510"/>
                </a:lnTo>
                <a:cubicBezTo>
                  <a:pt x="233006" y="1612369"/>
                  <a:pt x="249188" y="1642526"/>
                  <a:pt x="269783" y="1668638"/>
                </a:cubicBezTo>
                <a:lnTo>
                  <a:pt x="269783" y="1668638"/>
                </a:lnTo>
                <a:cubicBezTo>
                  <a:pt x="269783" y="1678936"/>
                  <a:pt x="271990" y="1688498"/>
                  <a:pt x="279713" y="1696221"/>
                </a:cubicBezTo>
                <a:lnTo>
                  <a:pt x="279713" y="1696221"/>
                </a:lnTo>
                <a:cubicBezTo>
                  <a:pt x="286333" y="1739250"/>
                  <a:pt x="297734" y="1781175"/>
                  <a:pt x="302147" y="1824940"/>
                </a:cubicBezTo>
                <a:cubicBezTo>
                  <a:pt x="305457" y="1859510"/>
                  <a:pt x="309135" y="1892977"/>
                  <a:pt x="300676" y="1926812"/>
                </a:cubicBezTo>
                <a:cubicBezTo>
                  <a:pt x="288172" y="1974622"/>
                  <a:pt x="295895" y="2022432"/>
                  <a:pt x="300676" y="2070242"/>
                </a:cubicBezTo>
                <a:cubicBezTo>
                  <a:pt x="312077" y="2186090"/>
                  <a:pt x="324581" y="2302305"/>
                  <a:pt x="337085" y="2418152"/>
                </a:cubicBezTo>
                <a:cubicBezTo>
                  <a:pt x="339292" y="2438012"/>
                  <a:pt x="343705" y="2457871"/>
                  <a:pt x="348486" y="2484351"/>
                </a:cubicBezTo>
                <a:cubicBezTo>
                  <a:pt x="358048" y="2461917"/>
                  <a:pt x="354003" y="2444632"/>
                  <a:pt x="354738" y="2427714"/>
                </a:cubicBezTo>
                <a:cubicBezTo>
                  <a:pt x="349590" y="2418152"/>
                  <a:pt x="348119" y="2408958"/>
                  <a:pt x="355842" y="2399764"/>
                </a:cubicBezTo>
                <a:cubicBezTo>
                  <a:pt x="367978" y="2372549"/>
                  <a:pt x="364668" y="2343863"/>
                  <a:pt x="365036" y="2315545"/>
                </a:cubicBezTo>
                <a:cubicBezTo>
                  <a:pt x="362461" y="2313338"/>
                  <a:pt x="361726" y="2311131"/>
                  <a:pt x="362829" y="2308925"/>
                </a:cubicBezTo>
                <a:cubicBezTo>
                  <a:pt x="363933" y="2306718"/>
                  <a:pt x="364668" y="2305983"/>
                  <a:pt x="365771" y="2305983"/>
                </a:cubicBezTo>
                <a:cubicBezTo>
                  <a:pt x="376437" y="2285020"/>
                  <a:pt x="374598" y="2262586"/>
                  <a:pt x="374230" y="2240152"/>
                </a:cubicBezTo>
                <a:cubicBezTo>
                  <a:pt x="368714" y="2230958"/>
                  <a:pt x="367610" y="2222131"/>
                  <a:pt x="375333" y="2213672"/>
                </a:cubicBezTo>
                <a:cubicBezTo>
                  <a:pt x="387102" y="2195652"/>
                  <a:pt x="383056" y="2175424"/>
                  <a:pt x="383424" y="2155565"/>
                </a:cubicBezTo>
                <a:cubicBezTo>
                  <a:pt x="378643" y="2146371"/>
                  <a:pt x="376804" y="2137176"/>
                  <a:pt x="384895" y="2128718"/>
                </a:cubicBezTo>
                <a:cubicBezTo>
                  <a:pt x="396296" y="2110697"/>
                  <a:pt x="392619" y="2090470"/>
                  <a:pt x="392619" y="2070978"/>
                </a:cubicBezTo>
                <a:cubicBezTo>
                  <a:pt x="390044" y="2043027"/>
                  <a:pt x="384528" y="2015077"/>
                  <a:pt x="392619" y="1987126"/>
                </a:cubicBezTo>
                <a:cubicBezTo>
                  <a:pt x="391147" y="1942994"/>
                  <a:pt x="398503" y="1898126"/>
                  <a:pt x="384160" y="1854729"/>
                </a:cubicBezTo>
                <a:lnTo>
                  <a:pt x="384160" y="1854729"/>
                </a:lnTo>
                <a:cubicBezTo>
                  <a:pt x="384160" y="1848845"/>
                  <a:pt x="384160" y="1842961"/>
                  <a:pt x="384160" y="1837076"/>
                </a:cubicBezTo>
                <a:cubicBezTo>
                  <a:pt x="376804" y="1827882"/>
                  <a:pt x="377908" y="1818688"/>
                  <a:pt x="383056" y="1809126"/>
                </a:cubicBezTo>
                <a:cubicBezTo>
                  <a:pt x="382321" y="1770878"/>
                  <a:pt x="389309" y="1732262"/>
                  <a:pt x="374966" y="1695117"/>
                </a:cubicBezTo>
                <a:cubicBezTo>
                  <a:pt x="368714" y="1689601"/>
                  <a:pt x="369081" y="1683717"/>
                  <a:pt x="374230" y="1677832"/>
                </a:cubicBezTo>
                <a:cubicBezTo>
                  <a:pt x="373494" y="1652088"/>
                  <a:pt x="378643" y="1625977"/>
                  <a:pt x="365403" y="1601704"/>
                </a:cubicBezTo>
                <a:cubicBezTo>
                  <a:pt x="362461" y="1600233"/>
                  <a:pt x="361358" y="1598394"/>
                  <a:pt x="362094" y="1596187"/>
                </a:cubicBezTo>
                <a:cubicBezTo>
                  <a:pt x="362829" y="1594349"/>
                  <a:pt x="363933" y="1593245"/>
                  <a:pt x="364668" y="1593245"/>
                </a:cubicBezTo>
                <a:cubicBezTo>
                  <a:pt x="366139" y="1554629"/>
                  <a:pt x="358416" y="1517117"/>
                  <a:pt x="346280" y="1480708"/>
                </a:cubicBezTo>
                <a:cubicBezTo>
                  <a:pt x="343705" y="1478869"/>
                  <a:pt x="342602" y="1477030"/>
                  <a:pt x="343337" y="1474823"/>
                </a:cubicBezTo>
                <a:cubicBezTo>
                  <a:pt x="344073" y="1472617"/>
                  <a:pt x="344441" y="1471514"/>
                  <a:pt x="345544" y="1471514"/>
                </a:cubicBezTo>
                <a:cubicBezTo>
                  <a:pt x="340395" y="1432898"/>
                  <a:pt x="335246" y="1394650"/>
                  <a:pt x="319065" y="1358608"/>
                </a:cubicBezTo>
                <a:cubicBezTo>
                  <a:pt x="316122" y="1357137"/>
                  <a:pt x="315019" y="1355298"/>
                  <a:pt x="315387" y="1353092"/>
                </a:cubicBezTo>
                <a:cubicBezTo>
                  <a:pt x="315755" y="1350885"/>
                  <a:pt x="316490" y="1349782"/>
                  <a:pt x="317226" y="1349782"/>
                </a:cubicBezTo>
                <a:cubicBezTo>
                  <a:pt x="312077" y="1312269"/>
                  <a:pt x="301044" y="1276963"/>
                  <a:pt x="281920" y="1244600"/>
                </a:cubicBezTo>
                <a:cubicBezTo>
                  <a:pt x="278242" y="1243864"/>
                  <a:pt x="276403" y="1242393"/>
                  <a:pt x="277507" y="1240554"/>
                </a:cubicBezTo>
                <a:cubicBezTo>
                  <a:pt x="278242" y="1238348"/>
                  <a:pt x="279346" y="1237244"/>
                  <a:pt x="280449" y="1237244"/>
                </a:cubicBezTo>
                <a:cubicBezTo>
                  <a:pt x="280449" y="1229521"/>
                  <a:pt x="277874" y="1222901"/>
                  <a:pt x="271990" y="1217385"/>
                </a:cubicBezTo>
                <a:cubicBezTo>
                  <a:pt x="265003" y="1209662"/>
                  <a:pt x="257647" y="1202306"/>
                  <a:pt x="261325" y="1190538"/>
                </a:cubicBezTo>
                <a:cubicBezTo>
                  <a:pt x="252498" y="1177666"/>
                  <a:pt x="242569" y="1182079"/>
                  <a:pt x="232639" y="1189067"/>
                </a:cubicBezTo>
                <a:cubicBezTo>
                  <a:pt x="224180" y="1197158"/>
                  <a:pt x="215354" y="1197525"/>
                  <a:pt x="206527" y="1189802"/>
                </a:cubicBezTo>
                <a:cubicBezTo>
                  <a:pt x="195126" y="1180976"/>
                  <a:pt x="181887" y="1180976"/>
                  <a:pt x="168279" y="1180608"/>
                </a:cubicBezTo>
                <a:lnTo>
                  <a:pt x="168279" y="1180608"/>
                </a:lnTo>
                <a:cubicBezTo>
                  <a:pt x="163130" y="1175091"/>
                  <a:pt x="156511" y="1172149"/>
                  <a:pt x="149155" y="1171781"/>
                </a:cubicBezTo>
                <a:lnTo>
                  <a:pt x="149155" y="1171781"/>
                </a:lnTo>
                <a:cubicBezTo>
                  <a:pt x="130399" y="1156335"/>
                  <a:pt x="111275" y="1141257"/>
                  <a:pt x="92519" y="1125810"/>
                </a:cubicBezTo>
                <a:cubicBezTo>
                  <a:pt x="87738" y="1123971"/>
                  <a:pt x="84795" y="1120294"/>
                  <a:pt x="83692" y="1115145"/>
                </a:cubicBezTo>
                <a:cubicBezTo>
                  <a:pt x="79279" y="1104480"/>
                  <a:pt x="74498" y="1093814"/>
                  <a:pt x="65672" y="1085723"/>
                </a:cubicBezTo>
                <a:cubicBezTo>
                  <a:pt x="56109" y="1079103"/>
                  <a:pt x="50961" y="1071013"/>
                  <a:pt x="55006" y="1058876"/>
                </a:cubicBezTo>
                <a:cubicBezTo>
                  <a:pt x="36986" y="994149"/>
                  <a:pt x="33308" y="927950"/>
                  <a:pt x="35882" y="861384"/>
                </a:cubicBezTo>
                <a:cubicBezTo>
                  <a:pt x="28527" y="845938"/>
                  <a:pt x="34779" y="834537"/>
                  <a:pt x="45812" y="824239"/>
                </a:cubicBezTo>
                <a:cubicBezTo>
                  <a:pt x="60890" y="805115"/>
                  <a:pt x="72291" y="782681"/>
                  <a:pt x="92151" y="767603"/>
                </a:cubicBezTo>
                <a:lnTo>
                  <a:pt x="92151" y="767603"/>
                </a:lnTo>
                <a:cubicBezTo>
                  <a:pt x="122676" y="753627"/>
                  <a:pt x="154672" y="758041"/>
                  <a:pt x="186300" y="758041"/>
                </a:cubicBezTo>
                <a:cubicBezTo>
                  <a:pt x="189978" y="755099"/>
                  <a:pt x="192920" y="755834"/>
                  <a:pt x="195126" y="759880"/>
                </a:cubicBezTo>
                <a:cubicBezTo>
                  <a:pt x="209469" y="771648"/>
                  <a:pt x="226387" y="778268"/>
                  <a:pt x="242936" y="785256"/>
                </a:cubicBezTo>
                <a:cubicBezTo>
                  <a:pt x="252866" y="782681"/>
                  <a:pt x="257279" y="788566"/>
                  <a:pt x="260222" y="796656"/>
                </a:cubicBezTo>
                <a:cubicBezTo>
                  <a:pt x="267577" y="808057"/>
                  <a:pt x="277139" y="817619"/>
                  <a:pt x="288908" y="824607"/>
                </a:cubicBezTo>
                <a:lnTo>
                  <a:pt x="288908" y="824607"/>
                </a:lnTo>
                <a:cubicBezTo>
                  <a:pt x="293689" y="834905"/>
                  <a:pt x="298837" y="844834"/>
                  <a:pt x="308031" y="852190"/>
                </a:cubicBezTo>
                <a:lnTo>
                  <a:pt x="308031" y="852190"/>
                </a:lnTo>
                <a:cubicBezTo>
                  <a:pt x="310238" y="855500"/>
                  <a:pt x="312445" y="859177"/>
                  <a:pt x="315019" y="862487"/>
                </a:cubicBezTo>
                <a:cubicBezTo>
                  <a:pt x="322007" y="867268"/>
                  <a:pt x="324581" y="873888"/>
                  <a:pt x="324581" y="881979"/>
                </a:cubicBezTo>
                <a:cubicBezTo>
                  <a:pt x="328259" y="897058"/>
                  <a:pt x="331937" y="912136"/>
                  <a:pt x="335982" y="926847"/>
                </a:cubicBezTo>
                <a:cubicBezTo>
                  <a:pt x="350693" y="979438"/>
                  <a:pt x="358048" y="1032765"/>
                  <a:pt x="344808" y="1087194"/>
                </a:cubicBezTo>
                <a:lnTo>
                  <a:pt x="344808" y="1087194"/>
                </a:lnTo>
                <a:cubicBezTo>
                  <a:pt x="334143" y="1102273"/>
                  <a:pt x="323846" y="1117719"/>
                  <a:pt x="313180" y="1133166"/>
                </a:cubicBezTo>
                <a:cubicBezTo>
                  <a:pt x="305825" y="1143831"/>
                  <a:pt x="307664" y="1153761"/>
                  <a:pt x="316122" y="1162955"/>
                </a:cubicBezTo>
                <a:lnTo>
                  <a:pt x="316122" y="1162955"/>
                </a:lnTo>
                <a:cubicBezTo>
                  <a:pt x="321639" y="1185757"/>
                  <a:pt x="328259" y="1208926"/>
                  <a:pt x="342602" y="1228418"/>
                </a:cubicBezTo>
                <a:cubicBezTo>
                  <a:pt x="345912" y="1229521"/>
                  <a:pt x="347383" y="1231360"/>
                  <a:pt x="347015" y="1233567"/>
                </a:cubicBezTo>
                <a:cubicBezTo>
                  <a:pt x="346647" y="1236141"/>
                  <a:pt x="345912" y="1237244"/>
                  <a:pt x="345176" y="1237244"/>
                </a:cubicBezTo>
                <a:cubicBezTo>
                  <a:pt x="363565" y="1306017"/>
                  <a:pt x="381585" y="1375158"/>
                  <a:pt x="399974" y="1443931"/>
                </a:cubicBezTo>
                <a:cubicBezTo>
                  <a:pt x="406594" y="1446137"/>
                  <a:pt x="406962" y="1449080"/>
                  <a:pt x="401445" y="1452757"/>
                </a:cubicBezTo>
                <a:cubicBezTo>
                  <a:pt x="410639" y="1515646"/>
                  <a:pt x="419466" y="1578534"/>
                  <a:pt x="428660" y="1641423"/>
                </a:cubicBezTo>
                <a:cubicBezTo>
                  <a:pt x="435280" y="1646940"/>
                  <a:pt x="435280" y="1652824"/>
                  <a:pt x="429763" y="1659076"/>
                </a:cubicBezTo>
                <a:lnTo>
                  <a:pt x="429763" y="1708725"/>
                </a:lnTo>
                <a:cubicBezTo>
                  <a:pt x="441532" y="1680407"/>
                  <a:pt x="449991" y="1651721"/>
                  <a:pt x="447784" y="1621564"/>
                </a:cubicBezTo>
                <a:cubicBezTo>
                  <a:pt x="443003" y="1612369"/>
                  <a:pt x="441164" y="1603175"/>
                  <a:pt x="449623" y="1595084"/>
                </a:cubicBezTo>
                <a:cubicBezTo>
                  <a:pt x="461391" y="1548377"/>
                  <a:pt x="465805" y="1500935"/>
                  <a:pt x="466908" y="1452757"/>
                </a:cubicBezTo>
                <a:cubicBezTo>
                  <a:pt x="461391" y="1443563"/>
                  <a:pt x="460288" y="1434737"/>
                  <a:pt x="468011" y="1425910"/>
                </a:cubicBezTo>
                <a:cubicBezTo>
                  <a:pt x="481619" y="1401637"/>
                  <a:pt x="475367" y="1375158"/>
                  <a:pt x="476470" y="1349414"/>
                </a:cubicBezTo>
                <a:cubicBezTo>
                  <a:pt x="470586" y="1337278"/>
                  <a:pt x="468747" y="1325509"/>
                  <a:pt x="477941" y="1313740"/>
                </a:cubicBezTo>
                <a:cubicBezTo>
                  <a:pt x="491181" y="1289100"/>
                  <a:pt x="484929" y="1262620"/>
                  <a:pt x="485664" y="1236509"/>
                </a:cubicBezTo>
                <a:cubicBezTo>
                  <a:pt x="480148" y="1221062"/>
                  <a:pt x="477573" y="1205984"/>
                  <a:pt x="487135" y="1190905"/>
                </a:cubicBezTo>
                <a:cubicBezTo>
                  <a:pt x="501846" y="1150819"/>
                  <a:pt x="493387" y="1108893"/>
                  <a:pt x="495226" y="1067703"/>
                </a:cubicBezTo>
                <a:cubicBezTo>
                  <a:pt x="488974" y="1046004"/>
                  <a:pt x="488239" y="1023938"/>
                  <a:pt x="495594" y="1002240"/>
                </a:cubicBezTo>
                <a:cubicBezTo>
                  <a:pt x="495594" y="989735"/>
                  <a:pt x="495594" y="977231"/>
                  <a:pt x="495594" y="964727"/>
                </a:cubicBezTo>
                <a:cubicBezTo>
                  <a:pt x="487503" y="933834"/>
                  <a:pt x="488974" y="902574"/>
                  <a:pt x="494858" y="871314"/>
                </a:cubicBezTo>
                <a:cubicBezTo>
                  <a:pt x="497801" y="813942"/>
                  <a:pt x="489342" y="758041"/>
                  <a:pt x="478677" y="701772"/>
                </a:cubicBezTo>
                <a:cubicBezTo>
                  <a:pt x="468747" y="693313"/>
                  <a:pt x="471689" y="683751"/>
                  <a:pt x="476102" y="674189"/>
                </a:cubicBezTo>
                <a:cubicBezTo>
                  <a:pt x="474999" y="641826"/>
                  <a:pt x="470586" y="610197"/>
                  <a:pt x="458817" y="580040"/>
                </a:cubicBezTo>
                <a:cubicBezTo>
                  <a:pt x="456243" y="578201"/>
                  <a:pt x="455139" y="576363"/>
                  <a:pt x="455507" y="574156"/>
                </a:cubicBezTo>
                <a:cubicBezTo>
                  <a:pt x="456243" y="571949"/>
                  <a:pt x="456610" y="570846"/>
                  <a:pt x="457346" y="570846"/>
                </a:cubicBezTo>
                <a:cubicBezTo>
                  <a:pt x="457714" y="557239"/>
                  <a:pt x="458082" y="543999"/>
                  <a:pt x="448519" y="532598"/>
                </a:cubicBezTo>
                <a:lnTo>
                  <a:pt x="448519" y="532598"/>
                </a:lnTo>
                <a:cubicBezTo>
                  <a:pt x="448887" y="518991"/>
                  <a:pt x="445577" y="505751"/>
                  <a:pt x="442635" y="492143"/>
                </a:cubicBezTo>
                <a:cubicBezTo>
                  <a:pt x="437487" y="469342"/>
                  <a:pt x="424982" y="457205"/>
                  <a:pt x="401077" y="458309"/>
                </a:cubicBezTo>
                <a:cubicBezTo>
                  <a:pt x="390412" y="457205"/>
                  <a:pt x="379747" y="456837"/>
                  <a:pt x="373494" y="446172"/>
                </a:cubicBezTo>
                <a:cubicBezTo>
                  <a:pt x="370185" y="443966"/>
                  <a:pt x="366875" y="441759"/>
                  <a:pt x="363565" y="439552"/>
                </a:cubicBezTo>
                <a:lnTo>
                  <a:pt x="363565" y="439552"/>
                </a:lnTo>
                <a:cubicBezTo>
                  <a:pt x="335246" y="414912"/>
                  <a:pt x="306928" y="389903"/>
                  <a:pt x="278978" y="365263"/>
                </a:cubicBezTo>
                <a:lnTo>
                  <a:pt x="278978" y="365263"/>
                </a:lnTo>
                <a:cubicBezTo>
                  <a:pt x="270151" y="352023"/>
                  <a:pt x="260957" y="339519"/>
                  <a:pt x="252131" y="326647"/>
                </a:cubicBezTo>
                <a:lnTo>
                  <a:pt x="252131" y="326647"/>
                </a:lnTo>
                <a:cubicBezTo>
                  <a:pt x="242569" y="301639"/>
                  <a:pt x="233374" y="276630"/>
                  <a:pt x="223812" y="251622"/>
                </a:cubicBezTo>
                <a:cubicBezTo>
                  <a:pt x="220502" y="250151"/>
                  <a:pt x="219399" y="248312"/>
                  <a:pt x="220135" y="246473"/>
                </a:cubicBezTo>
                <a:cubicBezTo>
                  <a:pt x="220870" y="244267"/>
                  <a:pt x="221606" y="243163"/>
                  <a:pt x="222709" y="243163"/>
                </a:cubicBezTo>
                <a:cubicBezTo>
                  <a:pt x="223077" y="201973"/>
                  <a:pt x="220135" y="160783"/>
                  <a:pt x="231903" y="120696"/>
                </a:cubicBezTo>
                <a:cubicBezTo>
                  <a:pt x="229329" y="118122"/>
                  <a:pt x="228593" y="116283"/>
                  <a:pt x="230065" y="114812"/>
                </a:cubicBezTo>
                <a:cubicBezTo>
                  <a:pt x="231168" y="113709"/>
                  <a:pt x="232639" y="112973"/>
                  <a:pt x="233742" y="112973"/>
                </a:cubicBezTo>
                <a:cubicBezTo>
                  <a:pt x="255073" y="79138"/>
                  <a:pt x="276036" y="44936"/>
                  <a:pt x="312445" y="23973"/>
                </a:cubicBezTo>
                <a:cubicBezTo>
                  <a:pt x="363197" y="-5449"/>
                  <a:pt x="414685" y="-7655"/>
                  <a:pt x="467644" y="16617"/>
                </a:cubicBezTo>
                <a:cubicBezTo>
                  <a:pt x="471321" y="14779"/>
                  <a:pt x="474263" y="15514"/>
                  <a:pt x="476102" y="195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6" name="Google Shape;106;p11"/>
          <p:cNvGrpSpPr/>
          <p:nvPr/>
        </p:nvGrpSpPr>
        <p:grpSpPr>
          <a:xfrm>
            <a:off x="7039135" y="4608574"/>
            <a:ext cx="620867" cy="383776"/>
            <a:chOff x="871523" y="2800849"/>
            <a:chExt cx="620867" cy="383776"/>
          </a:xfrm>
        </p:grpSpPr>
        <p:sp>
          <p:nvSpPr>
            <p:cNvPr id="107" name="Google Shape;107;p11"/>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1"/>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1"/>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1"/>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1" name="Google Shape;111;p11"/>
          <p:cNvSpPr/>
          <p:nvPr/>
        </p:nvSpPr>
        <p:spPr>
          <a:xfrm flipH="1">
            <a:off x="105556" y="158133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1"/>
          <p:cNvSpPr/>
          <p:nvPr/>
        </p:nvSpPr>
        <p:spPr>
          <a:xfrm flipH="1">
            <a:off x="8626156" y="31178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4"/>
        <p:cNvGrpSpPr/>
        <p:nvPr/>
      </p:nvGrpSpPr>
      <p:grpSpPr>
        <a:xfrm>
          <a:off x="0" y="0"/>
          <a:ext cx="0" cy="0"/>
          <a:chOff x="0" y="0"/>
          <a:chExt cx="0" cy="0"/>
        </a:xfrm>
      </p:grpSpPr>
      <p:sp>
        <p:nvSpPr>
          <p:cNvPr id="115" name="Google Shape;115;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13"/>
          <p:cNvSpPr txBox="1">
            <a:spLocks noGrp="1"/>
          </p:cNvSpPr>
          <p:nvPr>
            <p:ph type="subTitle" idx="1"/>
          </p:nvPr>
        </p:nvSpPr>
        <p:spPr>
          <a:xfrm>
            <a:off x="3021613" y="1757375"/>
            <a:ext cx="4337700" cy="505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Font typeface="Fredoka"/>
              <a:buNone/>
              <a:defRPr sz="2600" b="1">
                <a:latin typeface="Fredoka"/>
                <a:ea typeface="Fredoka"/>
                <a:cs typeface="Fredoka"/>
                <a:sym typeface="Fredoka"/>
              </a:defRPr>
            </a:lvl1pPr>
            <a:lvl2pPr lvl="1" rtl="0">
              <a:spcBef>
                <a:spcPts val="0"/>
              </a:spcBef>
              <a:spcAft>
                <a:spcPts val="0"/>
              </a:spcAft>
              <a:buSzPts val="1400"/>
              <a:buFont typeface="Fredoka"/>
              <a:buNone/>
              <a:defRPr b="1">
                <a:latin typeface="Fredoka"/>
                <a:ea typeface="Fredoka"/>
                <a:cs typeface="Fredoka"/>
                <a:sym typeface="Fredoka"/>
              </a:defRPr>
            </a:lvl2pPr>
            <a:lvl3pPr lvl="2" rtl="0">
              <a:spcBef>
                <a:spcPts val="0"/>
              </a:spcBef>
              <a:spcAft>
                <a:spcPts val="0"/>
              </a:spcAft>
              <a:buSzPts val="1400"/>
              <a:buFont typeface="Fredoka"/>
              <a:buNone/>
              <a:defRPr b="1">
                <a:latin typeface="Fredoka"/>
                <a:ea typeface="Fredoka"/>
                <a:cs typeface="Fredoka"/>
                <a:sym typeface="Fredoka"/>
              </a:defRPr>
            </a:lvl3pPr>
            <a:lvl4pPr lvl="3" rtl="0">
              <a:spcBef>
                <a:spcPts val="0"/>
              </a:spcBef>
              <a:spcAft>
                <a:spcPts val="0"/>
              </a:spcAft>
              <a:buSzPts val="1400"/>
              <a:buFont typeface="Fredoka"/>
              <a:buNone/>
              <a:defRPr b="1">
                <a:latin typeface="Fredoka"/>
                <a:ea typeface="Fredoka"/>
                <a:cs typeface="Fredoka"/>
                <a:sym typeface="Fredoka"/>
              </a:defRPr>
            </a:lvl4pPr>
            <a:lvl5pPr lvl="4" rtl="0">
              <a:spcBef>
                <a:spcPts val="0"/>
              </a:spcBef>
              <a:spcAft>
                <a:spcPts val="0"/>
              </a:spcAft>
              <a:buSzPts val="1400"/>
              <a:buFont typeface="Fredoka"/>
              <a:buNone/>
              <a:defRPr b="1">
                <a:latin typeface="Fredoka"/>
                <a:ea typeface="Fredoka"/>
                <a:cs typeface="Fredoka"/>
                <a:sym typeface="Fredoka"/>
              </a:defRPr>
            </a:lvl5pPr>
            <a:lvl6pPr lvl="5" rtl="0">
              <a:spcBef>
                <a:spcPts val="0"/>
              </a:spcBef>
              <a:spcAft>
                <a:spcPts val="0"/>
              </a:spcAft>
              <a:buSzPts val="1400"/>
              <a:buFont typeface="Fredoka"/>
              <a:buNone/>
              <a:defRPr b="1">
                <a:latin typeface="Fredoka"/>
                <a:ea typeface="Fredoka"/>
                <a:cs typeface="Fredoka"/>
                <a:sym typeface="Fredoka"/>
              </a:defRPr>
            </a:lvl6pPr>
            <a:lvl7pPr lvl="6" rtl="0">
              <a:spcBef>
                <a:spcPts val="0"/>
              </a:spcBef>
              <a:spcAft>
                <a:spcPts val="0"/>
              </a:spcAft>
              <a:buSzPts val="1400"/>
              <a:buFont typeface="Fredoka"/>
              <a:buNone/>
              <a:defRPr b="1">
                <a:latin typeface="Fredoka"/>
                <a:ea typeface="Fredoka"/>
                <a:cs typeface="Fredoka"/>
                <a:sym typeface="Fredoka"/>
              </a:defRPr>
            </a:lvl7pPr>
            <a:lvl8pPr lvl="7" rtl="0">
              <a:spcBef>
                <a:spcPts val="0"/>
              </a:spcBef>
              <a:spcAft>
                <a:spcPts val="0"/>
              </a:spcAft>
              <a:buSzPts val="1400"/>
              <a:buFont typeface="Fredoka"/>
              <a:buNone/>
              <a:defRPr b="1">
                <a:latin typeface="Fredoka"/>
                <a:ea typeface="Fredoka"/>
                <a:cs typeface="Fredoka"/>
                <a:sym typeface="Fredoka"/>
              </a:defRPr>
            </a:lvl8pPr>
            <a:lvl9pPr lvl="8" rtl="0">
              <a:spcBef>
                <a:spcPts val="0"/>
              </a:spcBef>
              <a:spcAft>
                <a:spcPts val="0"/>
              </a:spcAft>
              <a:buSzPts val="1400"/>
              <a:buFont typeface="Fredoka"/>
              <a:buNone/>
              <a:defRPr b="1">
                <a:latin typeface="Fredoka"/>
                <a:ea typeface="Fredoka"/>
                <a:cs typeface="Fredoka"/>
                <a:sym typeface="Fredoka"/>
              </a:defRPr>
            </a:lvl9pPr>
          </a:lstStyle>
          <a:p>
            <a:endParaRPr/>
          </a:p>
        </p:txBody>
      </p:sp>
      <p:sp>
        <p:nvSpPr>
          <p:cNvPr id="117" name="Google Shape;117;p13"/>
          <p:cNvSpPr txBox="1">
            <a:spLocks noGrp="1"/>
          </p:cNvSpPr>
          <p:nvPr>
            <p:ph type="title" idx="2" hasCustomPrompt="1"/>
          </p:nvPr>
        </p:nvSpPr>
        <p:spPr>
          <a:xfrm>
            <a:off x="2212289" y="1757375"/>
            <a:ext cx="756000" cy="505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1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18" name="Google Shape;118;p13"/>
          <p:cNvSpPr txBox="1">
            <a:spLocks noGrp="1"/>
          </p:cNvSpPr>
          <p:nvPr>
            <p:ph type="subTitle" idx="3"/>
          </p:nvPr>
        </p:nvSpPr>
        <p:spPr>
          <a:xfrm>
            <a:off x="3021575" y="2621525"/>
            <a:ext cx="4337700" cy="505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Font typeface="Fredoka"/>
              <a:buNone/>
              <a:defRPr sz="2600" b="1">
                <a:latin typeface="Fredoka"/>
                <a:ea typeface="Fredoka"/>
                <a:cs typeface="Fredoka"/>
                <a:sym typeface="Fredoka"/>
              </a:defRPr>
            </a:lvl1pPr>
            <a:lvl2pPr lvl="1" rtl="0">
              <a:spcBef>
                <a:spcPts val="0"/>
              </a:spcBef>
              <a:spcAft>
                <a:spcPts val="0"/>
              </a:spcAft>
              <a:buSzPts val="1400"/>
              <a:buFont typeface="Fredoka"/>
              <a:buNone/>
              <a:defRPr b="1">
                <a:latin typeface="Fredoka"/>
                <a:ea typeface="Fredoka"/>
                <a:cs typeface="Fredoka"/>
                <a:sym typeface="Fredoka"/>
              </a:defRPr>
            </a:lvl2pPr>
            <a:lvl3pPr lvl="2" rtl="0">
              <a:spcBef>
                <a:spcPts val="0"/>
              </a:spcBef>
              <a:spcAft>
                <a:spcPts val="0"/>
              </a:spcAft>
              <a:buSzPts val="1400"/>
              <a:buFont typeface="Fredoka"/>
              <a:buNone/>
              <a:defRPr b="1">
                <a:latin typeface="Fredoka"/>
                <a:ea typeface="Fredoka"/>
                <a:cs typeface="Fredoka"/>
                <a:sym typeface="Fredoka"/>
              </a:defRPr>
            </a:lvl3pPr>
            <a:lvl4pPr lvl="3" rtl="0">
              <a:spcBef>
                <a:spcPts val="0"/>
              </a:spcBef>
              <a:spcAft>
                <a:spcPts val="0"/>
              </a:spcAft>
              <a:buSzPts val="1400"/>
              <a:buFont typeface="Fredoka"/>
              <a:buNone/>
              <a:defRPr b="1">
                <a:latin typeface="Fredoka"/>
                <a:ea typeface="Fredoka"/>
                <a:cs typeface="Fredoka"/>
                <a:sym typeface="Fredoka"/>
              </a:defRPr>
            </a:lvl4pPr>
            <a:lvl5pPr lvl="4" rtl="0">
              <a:spcBef>
                <a:spcPts val="0"/>
              </a:spcBef>
              <a:spcAft>
                <a:spcPts val="0"/>
              </a:spcAft>
              <a:buSzPts val="1400"/>
              <a:buFont typeface="Fredoka"/>
              <a:buNone/>
              <a:defRPr b="1">
                <a:latin typeface="Fredoka"/>
                <a:ea typeface="Fredoka"/>
                <a:cs typeface="Fredoka"/>
                <a:sym typeface="Fredoka"/>
              </a:defRPr>
            </a:lvl5pPr>
            <a:lvl6pPr lvl="5" rtl="0">
              <a:spcBef>
                <a:spcPts val="0"/>
              </a:spcBef>
              <a:spcAft>
                <a:spcPts val="0"/>
              </a:spcAft>
              <a:buSzPts val="1400"/>
              <a:buFont typeface="Fredoka"/>
              <a:buNone/>
              <a:defRPr b="1">
                <a:latin typeface="Fredoka"/>
                <a:ea typeface="Fredoka"/>
                <a:cs typeface="Fredoka"/>
                <a:sym typeface="Fredoka"/>
              </a:defRPr>
            </a:lvl6pPr>
            <a:lvl7pPr lvl="6" rtl="0">
              <a:spcBef>
                <a:spcPts val="0"/>
              </a:spcBef>
              <a:spcAft>
                <a:spcPts val="0"/>
              </a:spcAft>
              <a:buSzPts val="1400"/>
              <a:buFont typeface="Fredoka"/>
              <a:buNone/>
              <a:defRPr b="1">
                <a:latin typeface="Fredoka"/>
                <a:ea typeface="Fredoka"/>
                <a:cs typeface="Fredoka"/>
                <a:sym typeface="Fredoka"/>
              </a:defRPr>
            </a:lvl7pPr>
            <a:lvl8pPr lvl="7" rtl="0">
              <a:spcBef>
                <a:spcPts val="0"/>
              </a:spcBef>
              <a:spcAft>
                <a:spcPts val="0"/>
              </a:spcAft>
              <a:buSzPts val="1400"/>
              <a:buFont typeface="Fredoka"/>
              <a:buNone/>
              <a:defRPr b="1">
                <a:latin typeface="Fredoka"/>
                <a:ea typeface="Fredoka"/>
                <a:cs typeface="Fredoka"/>
                <a:sym typeface="Fredoka"/>
              </a:defRPr>
            </a:lvl8pPr>
            <a:lvl9pPr lvl="8" rtl="0">
              <a:spcBef>
                <a:spcPts val="0"/>
              </a:spcBef>
              <a:spcAft>
                <a:spcPts val="0"/>
              </a:spcAft>
              <a:buSzPts val="1400"/>
              <a:buFont typeface="Fredoka"/>
              <a:buNone/>
              <a:defRPr b="1">
                <a:latin typeface="Fredoka"/>
                <a:ea typeface="Fredoka"/>
                <a:cs typeface="Fredoka"/>
                <a:sym typeface="Fredoka"/>
              </a:defRPr>
            </a:lvl9pPr>
          </a:lstStyle>
          <a:p>
            <a:endParaRPr/>
          </a:p>
        </p:txBody>
      </p:sp>
      <p:sp>
        <p:nvSpPr>
          <p:cNvPr id="119" name="Google Shape;119;p13"/>
          <p:cNvSpPr txBox="1">
            <a:spLocks noGrp="1"/>
          </p:cNvSpPr>
          <p:nvPr>
            <p:ph type="title" idx="4" hasCustomPrompt="1"/>
          </p:nvPr>
        </p:nvSpPr>
        <p:spPr>
          <a:xfrm>
            <a:off x="2212252" y="2621525"/>
            <a:ext cx="756000" cy="505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1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0" name="Google Shape;120;p13"/>
          <p:cNvSpPr txBox="1">
            <a:spLocks noGrp="1"/>
          </p:cNvSpPr>
          <p:nvPr>
            <p:ph type="subTitle" idx="5"/>
          </p:nvPr>
        </p:nvSpPr>
        <p:spPr>
          <a:xfrm>
            <a:off x="3021613" y="3485675"/>
            <a:ext cx="4337700" cy="505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800"/>
              <a:buFont typeface="Fredoka"/>
              <a:buNone/>
              <a:defRPr sz="2600" b="1">
                <a:latin typeface="Fredoka"/>
                <a:ea typeface="Fredoka"/>
                <a:cs typeface="Fredoka"/>
                <a:sym typeface="Fredoka"/>
              </a:defRPr>
            </a:lvl1pPr>
            <a:lvl2pPr lvl="1" rtl="0">
              <a:spcBef>
                <a:spcPts val="0"/>
              </a:spcBef>
              <a:spcAft>
                <a:spcPts val="0"/>
              </a:spcAft>
              <a:buSzPts val="1400"/>
              <a:buFont typeface="Fredoka"/>
              <a:buNone/>
              <a:defRPr b="1">
                <a:latin typeface="Fredoka"/>
                <a:ea typeface="Fredoka"/>
                <a:cs typeface="Fredoka"/>
                <a:sym typeface="Fredoka"/>
              </a:defRPr>
            </a:lvl2pPr>
            <a:lvl3pPr lvl="2" rtl="0">
              <a:spcBef>
                <a:spcPts val="0"/>
              </a:spcBef>
              <a:spcAft>
                <a:spcPts val="0"/>
              </a:spcAft>
              <a:buSzPts val="1400"/>
              <a:buFont typeface="Fredoka"/>
              <a:buNone/>
              <a:defRPr b="1">
                <a:latin typeface="Fredoka"/>
                <a:ea typeface="Fredoka"/>
                <a:cs typeface="Fredoka"/>
                <a:sym typeface="Fredoka"/>
              </a:defRPr>
            </a:lvl3pPr>
            <a:lvl4pPr lvl="3" rtl="0">
              <a:spcBef>
                <a:spcPts val="0"/>
              </a:spcBef>
              <a:spcAft>
                <a:spcPts val="0"/>
              </a:spcAft>
              <a:buSzPts val="1400"/>
              <a:buFont typeface="Fredoka"/>
              <a:buNone/>
              <a:defRPr b="1">
                <a:latin typeface="Fredoka"/>
                <a:ea typeface="Fredoka"/>
                <a:cs typeface="Fredoka"/>
                <a:sym typeface="Fredoka"/>
              </a:defRPr>
            </a:lvl4pPr>
            <a:lvl5pPr lvl="4" rtl="0">
              <a:spcBef>
                <a:spcPts val="0"/>
              </a:spcBef>
              <a:spcAft>
                <a:spcPts val="0"/>
              </a:spcAft>
              <a:buSzPts val="1400"/>
              <a:buFont typeface="Fredoka"/>
              <a:buNone/>
              <a:defRPr b="1">
                <a:latin typeface="Fredoka"/>
                <a:ea typeface="Fredoka"/>
                <a:cs typeface="Fredoka"/>
                <a:sym typeface="Fredoka"/>
              </a:defRPr>
            </a:lvl5pPr>
            <a:lvl6pPr lvl="5" rtl="0">
              <a:spcBef>
                <a:spcPts val="0"/>
              </a:spcBef>
              <a:spcAft>
                <a:spcPts val="0"/>
              </a:spcAft>
              <a:buSzPts val="1400"/>
              <a:buFont typeface="Fredoka"/>
              <a:buNone/>
              <a:defRPr b="1">
                <a:latin typeface="Fredoka"/>
                <a:ea typeface="Fredoka"/>
                <a:cs typeface="Fredoka"/>
                <a:sym typeface="Fredoka"/>
              </a:defRPr>
            </a:lvl6pPr>
            <a:lvl7pPr lvl="6" rtl="0">
              <a:spcBef>
                <a:spcPts val="0"/>
              </a:spcBef>
              <a:spcAft>
                <a:spcPts val="0"/>
              </a:spcAft>
              <a:buSzPts val="1400"/>
              <a:buFont typeface="Fredoka"/>
              <a:buNone/>
              <a:defRPr b="1">
                <a:latin typeface="Fredoka"/>
                <a:ea typeface="Fredoka"/>
                <a:cs typeface="Fredoka"/>
                <a:sym typeface="Fredoka"/>
              </a:defRPr>
            </a:lvl7pPr>
            <a:lvl8pPr lvl="7" rtl="0">
              <a:spcBef>
                <a:spcPts val="0"/>
              </a:spcBef>
              <a:spcAft>
                <a:spcPts val="0"/>
              </a:spcAft>
              <a:buSzPts val="1400"/>
              <a:buFont typeface="Fredoka"/>
              <a:buNone/>
              <a:defRPr b="1">
                <a:latin typeface="Fredoka"/>
                <a:ea typeface="Fredoka"/>
                <a:cs typeface="Fredoka"/>
                <a:sym typeface="Fredoka"/>
              </a:defRPr>
            </a:lvl8pPr>
            <a:lvl9pPr lvl="8" rtl="0">
              <a:spcBef>
                <a:spcPts val="0"/>
              </a:spcBef>
              <a:spcAft>
                <a:spcPts val="0"/>
              </a:spcAft>
              <a:buSzPts val="1400"/>
              <a:buFont typeface="Fredoka"/>
              <a:buNone/>
              <a:defRPr b="1">
                <a:latin typeface="Fredoka"/>
                <a:ea typeface="Fredoka"/>
                <a:cs typeface="Fredoka"/>
                <a:sym typeface="Fredoka"/>
              </a:defRPr>
            </a:lvl9pPr>
          </a:lstStyle>
          <a:p>
            <a:endParaRPr/>
          </a:p>
        </p:txBody>
      </p:sp>
      <p:sp>
        <p:nvSpPr>
          <p:cNvPr id="121" name="Google Shape;121;p13"/>
          <p:cNvSpPr txBox="1">
            <a:spLocks noGrp="1"/>
          </p:cNvSpPr>
          <p:nvPr>
            <p:ph type="title" idx="6" hasCustomPrompt="1"/>
          </p:nvPr>
        </p:nvSpPr>
        <p:spPr>
          <a:xfrm>
            <a:off x="2212289" y="3485675"/>
            <a:ext cx="756000" cy="505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800"/>
              <a:buNone/>
              <a:defRPr sz="31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22" name="Google Shape;122;p13"/>
          <p:cNvGrpSpPr/>
          <p:nvPr/>
        </p:nvGrpSpPr>
        <p:grpSpPr>
          <a:xfrm>
            <a:off x="7462060" y="4608574"/>
            <a:ext cx="620867" cy="383776"/>
            <a:chOff x="871523" y="2800849"/>
            <a:chExt cx="620867" cy="383776"/>
          </a:xfrm>
        </p:grpSpPr>
        <p:sp>
          <p:nvSpPr>
            <p:cNvPr id="123" name="Google Shape;123;p13"/>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3"/>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3"/>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3"/>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 name="Google Shape;127;p13"/>
          <p:cNvSpPr/>
          <p:nvPr/>
        </p:nvSpPr>
        <p:spPr>
          <a:xfrm flipH="1">
            <a:off x="305355" y="12683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1861650" y="1192500"/>
            <a:ext cx="5420700" cy="1150200"/>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0" name="Google Shape;130;p14"/>
          <p:cNvGrpSpPr/>
          <p:nvPr/>
        </p:nvGrpSpPr>
        <p:grpSpPr>
          <a:xfrm>
            <a:off x="2006835" y="4608574"/>
            <a:ext cx="620867" cy="383776"/>
            <a:chOff x="871523" y="2800849"/>
            <a:chExt cx="620867" cy="383776"/>
          </a:xfrm>
        </p:grpSpPr>
        <p:sp>
          <p:nvSpPr>
            <p:cNvPr id="131" name="Google Shape;131;p14"/>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4"/>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4"/>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4"/>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 name="Google Shape;135;p14"/>
          <p:cNvSpPr/>
          <p:nvPr/>
        </p:nvSpPr>
        <p:spPr>
          <a:xfrm flipH="1">
            <a:off x="199031" y="385434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4"/>
          <p:cNvSpPr/>
          <p:nvPr/>
        </p:nvSpPr>
        <p:spPr>
          <a:xfrm flipH="1">
            <a:off x="6921156" y="3077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95"/>
        <p:cNvGrpSpPr/>
        <p:nvPr/>
      </p:nvGrpSpPr>
      <p:grpSpPr>
        <a:xfrm>
          <a:off x="0" y="0"/>
          <a:ext cx="0" cy="0"/>
          <a:chOff x="0" y="0"/>
          <a:chExt cx="0" cy="0"/>
        </a:xfrm>
      </p:grpSpPr>
      <p:pic>
        <p:nvPicPr>
          <p:cNvPr id="196" name="Google Shape;196;p21"/>
          <p:cNvPicPr preferRelativeResize="0"/>
          <p:nvPr/>
        </p:nvPicPr>
        <p:blipFill rotWithShape="1">
          <a:blip r:embed="rId2">
            <a:alphaModFix/>
          </a:blip>
          <a:srcRect l="26060" t="7641" r="25795" b="7641"/>
          <a:stretch/>
        </p:blipFill>
        <p:spPr>
          <a:xfrm>
            <a:off x="1180250" y="-379300"/>
            <a:ext cx="1515456" cy="1500001"/>
          </a:xfrm>
          <a:prstGeom prst="rect">
            <a:avLst/>
          </a:prstGeom>
          <a:noFill/>
          <a:ln>
            <a:noFill/>
          </a:ln>
        </p:spPr>
      </p:pic>
      <p:pic>
        <p:nvPicPr>
          <p:cNvPr id="197" name="Google Shape;197;p21"/>
          <p:cNvPicPr preferRelativeResize="0"/>
          <p:nvPr/>
        </p:nvPicPr>
        <p:blipFill rotWithShape="1">
          <a:blip r:embed="rId3">
            <a:alphaModFix/>
          </a:blip>
          <a:srcRect l="13045" t="33056" r="7797" b="32882"/>
          <a:stretch/>
        </p:blipFill>
        <p:spPr>
          <a:xfrm>
            <a:off x="-279975" y="177350"/>
            <a:ext cx="2632805" cy="637251"/>
          </a:xfrm>
          <a:prstGeom prst="rect">
            <a:avLst/>
          </a:prstGeom>
          <a:noFill/>
          <a:ln>
            <a:noFill/>
          </a:ln>
        </p:spPr>
      </p:pic>
      <p:pic>
        <p:nvPicPr>
          <p:cNvPr id="198" name="Google Shape;198;p21"/>
          <p:cNvPicPr preferRelativeResize="0"/>
          <p:nvPr/>
        </p:nvPicPr>
        <p:blipFill rotWithShape="1">
          <a:blip r:embed="rId3">
            <a:alphaModFix/>
          </a:blip>
          <a:srcRect l="13045" t="33056" r="7797" b="32882"/>
          <a:stretch/>
        </p:blipFill>
        <p:spPr>
          <a:xfrm>
            <a:off x="7301925" y="1029400"/>
            <a:ext cx="2632805" cy="637251"/>
          </a:xfrm>
          <a:prstGeom prst="rect">
            <a:avLst/>
          </a:prstGeom>
          <a:noFill/>
          <a:ln>
            <a:noFill/>
          </a:ln>
        </p:spPr>
      </p:pic>
      <p:pic>
        <p:nvPicPr>
          <p:cNvPr id="199" name="Google Shape;199;p21"/>
          <p:cNvPicPr preferRelativeResize="0"/>
          <p:nvPr/>
        </p:nvPicPr>
        <p:blipFill rotWithShape="1">
          <a:blip r:embed="rId4">
            <a:alphaModFix/>
          </a:blip>
          <a:srcRect l="29134" t="5678" r="27633"/>
          <a:stretch/>
        </p:blipFill>
        <p:spPr>
          <a:xfrm>
            <a:off x="6850124" y="3120000"/>
            <a:ext cx="1746000" cy="2142825"/>
          </a:xfrm>
          <a:prstGeom prst="rect">
            <a:avLst/>
          </a:prstGeom>
          <a:noFill/>
          <a:ln>
            <a:noFill/>
          </a:ln>
        </p:spPr>
      </p:pic>
      <p:pic>
        <p:nvPicPr>
          <p:cNvPr id="200" name="Google Shape;200;p21"/>
          <p:cNvPicPr preferRelativeResize="0"/>
          <p:nvPr/>
        </p:nvPicPr>
        <p:blipFill rotWithShape="1">
          <a:blip r:embed="rId5">
            <a:alphaModFix/>
          </a:blip>
          <a:srcRect l="30850" t="15508" r="26928" b="11785"/>
          <a:stretch/>
        </p:blipFill>
        <p:spPr>
          <a:xfrm>
            <a:off x="5705150" y="4261548"/>
            <a:ext cx="965990" cy="935674"/>
          </a:xfrm>
          <a:prstGeom prst="rect">
            <a:avLst/>
          </a:prstGeom>
          <a:noFill/>
          <a:ln>
            <a:noFill/>
          </a:ln>
        </p:spPr>
      </p:pic>
      <p:grpSp>
        <p:nvGrpSpPr>
          <p:cNvPr id="201" name="Google Shape;201;p21"/>
          <p:cNvGrpSpPr/>
          <p:nvPr/>
        </p:nvGrpSpPr>
        <p:grpSpPr>
          <a:xfrm>
            <a:off x="2229435" y="4653499"/>
            <a:ext cx="620867" cy="383776"/>
            <a:chOff x="871523" y="2800849"/>
            <a:chExt cx="620867" cy="383776"/>
          </a:xfrm>
        </p:grpSpPr>
        <p:sp>
          <p:nvSpPr>
            <p:cNvPr id="202" name="Google Shape;202;p21"/>
            <p:cNvSpPr/>
            <p:nvPr/>
          </p:nvSpPr>
          <p:spPr>
            <a:xfrm>
              <a:off x="1063194" y="2800849"/>
              <a:ext cx="176619" cy="129837"/>
            </a:xfrm>
            <a:custGeom>
              <a:avLst/>
              <a:gdLst/>
              <a:ahLst/>
              <a:cxnLst/>
              <a:rect l="l" t="t" r="r" b="b"/>
              <a:pathLst>
                <a:path w="929573" h="683350" extrusionOk="0">
                  <a:moveTo>
                    <a:pt x="335566" y="655678"/>
                  </a:moveTo>
                  <a:cubicBezTo>
                    <a:pt x="292233" y="608908"/>
                    <a:pt x="242227" y="608408"/>
                    <a:pt x="191955" y="609442"/>
                  </a:cubicBezTo>
                  <a:lnTo>
                    <a:pt x="191888" y="609442"/>
                  </a:lnTo>
                  <a:cubicBezTo>
                    <a:pt x="127471" y="552030"/>
                    <a:pt x="61153" y="497955"/>
                    <a:pt x="22689" y="395108"/>
                  </a:cubicBezTo>
                  <a:cubicBezTo>
                    <a:pt x="1239" y="346270"/>
                    <a:pt x="-17909" y="297665"/>
                    <a:pt x="29061" y="255733"/>
                  </a:cubicBezTo>
                  <a:cubicBezTo>
                    <a:pt x="61053" y="203592"/>
                    <a:pt x="93078" y="151451"/>
                    <a:pt x="125069" y="99311"/>
                  </a:cubicBezTo>
                  <a:lnTo>
                    <a:pt x="124602" y="99678"/>
                  </a:lnTo>
                  <a:cubicBezTo>
                    <a:pt x="194590" y="66452"/>
                    <a:pt x="264578" y="33226"/>
                    <a:pt x="334566" y="0"/>
                  </a:cubicBezTo>
                  <a:lnTo>
                    <a:pt x="334232" y="300"/>
                  </a:lnTo>
                  <a:cubicBezTo>
                    <a:pt x="463600" y="2735"/>
                    <a:pt x="592900" y="4170"/>
                    <a:pt x="719466" y="54242"/>
                  </a:cubicBezTo>
                  <a:cubicBezTo>
                    <a:pt x="791689" y="82798"/>
                    <a:pt x="852870" y="140843"/>
                    <a:pt x="912716" y="203725"/>
                  </a:cubicBezTo>
                  <a:lnTo>
                    <a:pt x="911649" y="201190"/>
                  </a:lnTo>
                  <a:cubicBezTo>
                    <a:pt x="945275" y="328156"/>
                    <a:pt x="930797" y="443913"/>
                    <a:pt x="874887" y="549962"/>
                  </a:cubicBezTo>
                  <a:lnTo>
                    <a:pt x="874453" y="550563"/>
                  </a:lnTo>
                  <a:cubicBezTo>
                    <a:pt x="816008" y="584556"/>
                    <a:pt x="757562" y="618516"/>
                    <a:pt x="699117" y="652475"/>
                  </a:cubicBezTo>
                  <a:cubicBezTo>
                    <a:pt x="683004" y="694308"/>
                    <a:pt x="662321" y="688603"/>
                    <a:pt x="639904" y="665052"/>
                  </a:cubicBezTo>
                  <a:cubicBezTo>
                    <a:pt x="547865" y="664151"/>
                    <a:pt x="455827" y="663217"/>
                    <a:pt x="363755" y="662316"/>
                  </a:cubicBezTo>
                  <a:cubicBezTo>
                    <a:pt x="351879" y="683766"/>
                    <a:pt x="342472" y="681598"/>
                    <a:pt x="335566" y="655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21"/>
            <p:cNvSpPr/>
            <p:nvPr/>
          </p:nvSpPr>
          <p:spPr>
            <a:xfrm>
              <a:off x="1316537" y="2943797"/>
              <a:ext cx="175853" cy="120777"/>
            </a:xfrm>
            <a:custGeom>
              <a:avLst/>
              <a:gdLst/>
              <a:ahLst/>
              <a:cxnLst/>
              <a:rect l="l" t="t" r="r" b="b"/>
              <a:pathLst>
                <a:path w="925542" h="635671" extrusionOk="0">
                  <a:moveTo>
                    <a:pt x="925509" y="369382"/>
                  </a:moveTo>
                  <a:cubicBezTo>
                    <a:pt x="890648" y="437802"/>
                    <a:pt x="855788" y="506222"/>
                    <a:pt x="820961" y="574642"/>
                  </a:cubicBezTo>
                  <a:cubicBezTo>
                    <a:pt x="784732" y="637124"/>
                    <a:pt x="736828" y="640160"/>
                    <a:pt x="686956" y="632887"/>
                  </a:cubicBezTo>
                  <a:cubicBezTo>
                    <a:pt x="525764" y="633021"/>
                    <a:pt x="364605" y="633154"/>
                    <a:pt x="203446" y="633254"/>
                  </a:cubicBezTo>
                  <a:cubicBezTo>
                    <a:pt x="45056" y="601796"/>
                    <a:pt x="-7552" y="509157"/>
                    <a:pt x="855" y="276276"/>
                  </a:cubicBezTo>
                  <a:cubicBezTo>
                    <a:pt x="35682" y="211259"/>
                    <a:pt x="70476" y="146275"/>
                    <a:pt x="105303" y="81291"/>
                  </a:cubicBezTo>
                  <a:cubicBezTo>
                    <a:pt x="104669" y="40559"/>
                    <a:pt x="114743" y="33453"/>
                    <a:pt x="135526" y="59974"/>
                  </a:cubicBezTo>
                  <a:cubicBezTo>
                    <a:pt x="326408" y="-25926"/>
                    <a:pt x="520593" y="-940"/>
                    <a:pt x="714711" y="21844"/>
                  </a:cubicBezTo>
                  <a:lnTo>
                    <a:pt x="715111" y="23079"/>
                  </a:lnTo>
                  <a:cubicBezTo>
                    <a:pt x="761714" y="55470"/>
                    <a:pt x="808317" y="87862"/>
                    <a:pt x="854920" y="120221"/>
                  </a:cubicBezTo>
                  <a:lnTo>
                    <a:pt x="854887" y="120221"/>
                  </a:lnTo>
                  <a:cubicBezTo>
                    <a:pt x="878272" y="171027"/>
                    <a:pt x="901657" y="221800"/>
                    <a:pt x="925008" y="272606"/>
                  </a:cubicBezTo>
                  <a:lnTo>
                    <a:pt x="924875" y="271806"/>
                  </a:lnTo>
                  <a:cubicBezTo>
                    <a:pt x="925042" y="304565"/>
                    <a:pt x="925242" y="337323"/>
                    <a:pt x="925442" y="370049"/>
                  </a:cubicBezTo>
                  <a:lnTo>
                    <a:pt x="925542" y="36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21"/>
            <p:cNvSpPr/>
            <p:nvPr/>
          </p:nvSpPr>
          <p:spPr>
            <a:xfrm>
              <a:off x="1080405" y="3069421"/>
              <a:ext cx="168904" cy="115205"/>
            </a:xfrm>
            <a:custGeom>
              <a:avLst/>
              <a:gdLst/>
              <a:ahLst/>
              <a:cxnLst/>
              <a:rect l="l" t="t" r="r" b="b"/>
              <a:pathLst>
                <a:path w="888969" h="606341" extrusionOk="0">
                  <a:moveTo>
                    <a:pt x="342500" y="20609"/>
                  </a:moveTo>
                  <a:cubicBezTo>
                    <a:pt x="404782" y="18608"/>
                    <a:pt x="467231" y="20142"/>
                    <a:pt x="529346" y="13871"/>
                  </a:cubicBezTo>
                  <a:cubicBezTo>
                    <a:pt x="645837" y="2162"/>
                    <a:pt x="754521" y="33052"/>
                    <a:pt x="852798" y="130729"/>
                  </a:cubicBezTo>
                  <a:lnTo>
                    <a:pt x="852531" y="130295"/>
                  </a:lnTo>
                  <a:cubicBezTo>
                    <a:pt x="920618" y="375786"/>
                    <a:pt x="899301" y="450711"/>
                    <a:pt x="737241" y="538013"/>
                  </a:cubicBezTo>
                  <a:cubicBezTo>
                    <a:pt x="716792" y="549022"/>
                    <a:pt x="697077" y="563032"/>
                    <a:pt x="677028" y="575676"/>
                  </a:cubicBezTo>
                  <a:cubicBezTo>
                    <a:pt x="661382" y="617341"/>
                    <a:pt x="640633" y="610936"/>
                    <a:pt x="618282" y="589553"/>
                  </a:cubicBezTo>
                  <a:cubicBezTo>
                    <a:pt x="445647" y="618809"/>
                    <a:pt x="275815" y="600628"/>
                    <a:pt x="109552" y="522434"/>
                  </a:cubicBezTo>
                  <a:lnTo>
                    <a:pt x="108251" y="521300"/>
                  </a:lnTo>
                  <a:cubicBezTo>
                    <a:pt x="54075" y="458117"/>
                    <a:pt x="4504" y="390364"/>
                    <a:pt x="167" y="278043"/>
                  </a:cubicBezTo>
                  <a:lnTo>
                    <a:pt x="0" y="279278"/>
                  </a:lnTo>
                  <a:cubicBezTo>
                    <a:pt x="36862" y="191743"/>
                    <a:pt x="84366" y="134598"/>
                    <a:pt x="157223" y="116384"/>
                  </a:cubicBezTo>
                  <a:cubicBezTo>
                    <a:pt x="210230" y="103107"/>
                    <a:pt x="259969" y="60841"/>
                    <a:pt x="311176" y="31551"/>
                  </a:cubicBezTo>
                  <a:cubicBezTo>
                    <a:pt x="316213" y="-6478"/>
                    <a:pt x="326621" y="-10148"/>
                    <a:pt x="342467" y="206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21"/>
            <p:cNvSpPr/>
            <p:nvPr/>
          </p:nvSpPr>
          <p:spPr>
            <a:xfrm>
              <a:off x="871523" y="2948095"/>
              <a:ext cx="148239" cy="115636"/>
            </a:xfrm>
            <a:custGeom>
              <a:avLst/>
              <a:gdLst/>
              <a:ahLst/>
              <a:cxnLst/>
              <a:rect l="l" t="t" r="r" b="b"/>
              <a:pathLst>
                <a:path w="780203" h="608608" extrusionOk="0">
                  <a:moveTo>
                    <a:pt x="744618" y="155816"/>
                  </a:moveTo>
                  <a:cubicBezTo>
                    <a:pt x="815807" y="425626"/>
                    <a:pt x="785817" y="512961"/>
                    <a:pt x="603308" y="562332"/>
                  </a:cubicBezTo>
                  <a:cubicBezTo>
                    <a:pt x="507967" y="588153"/>
                    <a:pt x="412392" y="615441"/>
                    <a:pt x="314816" y="607067"/>
                  </a:cubicBezTo>
                  <a:cubicBezTo>
                    <a:pt x="269514" y="603198"/>
                    <a:pt x="222911" y="600696"/>
                    <a:pt x="179644" y="582715"/>
                  </a:cubicBezTo>
                  <a:cubicBezTo>
                    <a:pt x="3107" y="509491"/>
                    <a:pt x="-39226" y="366280"/>
                    <a:pt x="34698" y="106611"/>
                  </a:cubicBezTo>
                  <a:lnTo>
                    <a:pt x="37500" y="102574"/>
                  </a:lnTo>
                  <a:cubicBezTo>
                    <a:pt x="278722" y="-73830"/>
                    <a:pt x="511903" y="27"/>
                    <a:pt x="742550" y="152880"/>
                  </a:cubicBezTo>
                  <a:lnTo>
                    <a:pt x="744618" y="1558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6" name="Google Shape;206;p21"/>
          <p:cNvSpPr/>
          <p:nvPr/>
        </p:nvSpPr>
        <p:spPr>
          <a:xfrm flipH="1">
            <a:off x="346980" y="1029406"/>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21"/>
          <p:cNvSpPr/>
          <p:nvPr/>
        </p:nvSpPr>
        <p:spPr>
          <a:xfrm flipH="1">
            <a:off x="8658031" y="185183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8" name="Google Shape;208;p21"/>
          <p:cNvGrpSpPr/>
          <p:nvPr/>
        </p:nvGrpSpPr>
        <p:grpSpPr>
          <a:xfrm rot="949625">
            <a:off x="139672" y="1737767"/>
            <a:ext cx="620765" cy="713699"/>
            <a:chOff x="1688761" y="3433704"/>
            <a:chExt cx="1211914" cy="1393348"/>
          </a:xfrm>
        </p:grpSpPr>
        <p:sp>
          <p:nvSpPr>
            <p:cNvPr id="209" name="Google Shape;209;p21"/>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21"/>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21"/>
          <p:cNvGrpSpPr/>
          <p:nvPr/>
        </p:nvGrpSpPr>
        <p:grpSpPr>
          <a:xfrm rot="-1235169">
            <a:off x="8253643" y="2490708"/>
            <a:ext cx="620751" cy="713683"/>
            <a:chOff x="1688761" y="3433704"/>
            <a:chExt cx="1211914" cy="1393348"/>
          </a:xfrm>
        </p:grpSpPr>
        <p:sp>
          <p:nvSpPr>
            <p:cNvPr id="212" name="Google Shape;212;p21"/>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21"/>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1pPr>
            <a:lvl2pPr lvl="1">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2pPr>
            <a:lvl3pPr lvl="2">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3pPr>
            <a:lvl4pPr lvl="3">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4pPr>
            <a:lvl5pPr lvl="4">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5pPr>
            <a:lvl6pPr lvl="5">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6pPr>
            <a:lvl7pPr lvl="6">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7pPr>
            <a:lvl8pPr lvl="7">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8pPr>
            <a:lvl9pPr lvl="8">
              <a:spcBef>
                <a:spcPts val="0"/>
              </a:spcBef>
              <a:spcAft>
                <a:spcPts val="0"/>
              </a:spcAft>
              <a:buClr>
                <a:schemeClr val="dk1"/>
              </a:buClr>
              <a:buSzPts val="2800"/>
              <a:buFont typeface="Fredoka"/>
              <a:buNone/>
              <a:defRPr sz="2800" b="1">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7" r:id="rId5"/>
    <p:sldLayoutId id="2147483658" r:id="rId6"/>
    <p:sldLayoutId id="2147483659" r:id="rId7"/>
    <p:sldLayoutId id="2147483660" r:id="rId8"/>
    <p:sldLayoutId id="2147483667" r:id="rId9"/>
    <p:sldLayoutId id="2147483668" r:id="rId10"/>
    <p:sldLayoutId id="2147483674" r:id="rId11"/>
    <p:sldLayoutId id="2147483675"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f You're Happy _ Super Simple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76570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4427" y="425121"/>
            <a:ext cx="4718261" cy="572700"/>
          </a:xfrm>
        </p:spPr>
        <p:txBody>
          <a:bodyPr/>
          <a:lstStyle/>
          <a:p>
            <a:r>
              <a:rPr lang="en-US" sz="2800" dirty="0" err="1">
                <a:latin typeface="+mn-lt"/>
              </a:rPr>
              <a:t>Câu</a:t>
            </a:r>
            <a:r>
              <a:rPr lang="en-US" sz="2800" dirty="0">
                <a:latin typeface="+mn-lt"/>
              </a:rPr>
              <a:t> </a:t>
            </a:r>
            <a:r>
              <a:rPr lang="en-US" sz="2800" dirty="0" err="1">
                <a:latin typeface="+mn-lt"/>
              </a:rPr>
              <a:t>chuyện</a:t>
            </a:r>
            <a:r>
              <a:rPr lang="en-US" sz="2800" dirty="0">
                <a:latin typeface="+mn-lt"/>
              </a:rPr>
              <a:t> </a:t>
            </a:r>
            <a:r>
              <a:rPr lang="en-US" sz="2800" dirty="0" err="1">
                <a:latin typeface="+mn-lt"/>
              </a:rPr>
              <a:t>của</a:t>
            </a:r>
            <a:r>
              <a:rPr lang="en-US" sz="2800" dirty="0">
                <a:latin typeface="+mn-lt"/>
              </a:rPr>
              <a:t> </a:t>
            </a:r>
            <a:r>
              <a:rPr lang="en-US" sz="2800" dirty="0" err="1">
                <a:latin typeface="+mn-lt"/>
              </a:rPr>
              <a:t>rễ</a:t>
            </a:r>
            <a:endParaRPr lang="en-US" sz="2800" dirty="0">
              <a:latin typeface="+mn-lt"/>
            </a:endParaRPr>
          </a:p>
        </p:txBody>
      </p:sp>
      <p:pic>
        <p:nvPicPr>
          <p:cNvPr id="2054" name="Picture 6" descr="Hình ảnh Vẽ Cây Táo Dễ Thương PNG , Táo, Cây ăn Quả, Vườn Cây ăn Quả PNG  trong suốt và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5" b="93594" l="5000" r="98906">
                        <a14:foregroundMark x1="34219" y1="62031" x2="35469" y2="64063"/>
                        <a14:foregroundMark x1="28906" y1="90000" x2="35156"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0" y="1435607"/>
            <a:ext cx="3424427" cy="360273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285;p30"/>
          <p:cNvPicPr preferRelativeResize="0"/>
          <p:nvPr/>
        </p:nvPicPr>
        <p:blipFill rotWithShape="1">
          <a:blip r:embed="rId5">
            <a:alphaModFix/>
          </a:blip>
          <a:srcRect l="13045" t="33056" r="7797" b="32882"/>
          <a:stretch/>
        </p:blipFill>
        <p:spPr>
          <a:xfrm>
            <a:off x="-1079045" y="244687"/>
            <a:ext cx="2632805" cy="637251"/>
          </a:xfrm>
          <a:prstGeom prst="rect">
            <a:avLst/>
          </a:prstGeom>
          <a:noFill/>
          <a:ln>
            <a:noFill/>
          </a:ln>
        </p:spPr>
      </p:pic>
      <p:sp>
        <p:nvSpPr>
          <p:cNvPr id="6" name="TextBox 5"/>
          <p:cNvSpPr txBox="1"/>
          <p:nvPr/>
        </p:nvSpPr>
        <p:spPr>
          <a:xfrm>
            <a:off x="3310129" y="1298448"/>
            <a:ext cx="2670047" cy="1200329"/>
          </a:xfrm>
          <a:prstGeom prst="rect">
            <a:avLst/>
          </a:prstGeom>
          <a:noFill/>
        </p:spPr>
        <p:txBody>
          <a:bodyPr wrap="square" rtlCol="0">
            <a:spAutoFit/>
          </a:bodyPr>
          <a:lstStyle/>
          <a:p>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trên</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Khoe</a:t>
            </a:r>
            <a:r>
              <a:rPr lang="en-US" sz="1800" dirty="0">
                <a:latin typeface="+mn-lt"/>
              </a:rPr>
              <a:t> </a:t>
            </a:r>
            <a:r>
              <a:rPr lang="en-US" sz="1800" dirty="0" err="1">
                <a:latin typeface="+mn-lt"/>
              </a:rPr>
              <a:t>muôn</a:t>
            </a:r>
            <a:r>
              <a:rPr lang="en-US" sz="1800" dirty="0">
                <a:latin typeface="+mn-lt"/>
              </a:rPr>
              <a:t> </a:t>
            </a:r>
            <a:r>
              <a:rPr lang="en-US" sz="1800" dirty="0" err="1">
                <a:latin typeface="+mn-lt"/>
              </a:rPr>
              <a:t>sắc</a:t>
            </a:r>
            <a:r>
              <a:rPr lang="en-US" sz="1800" dirty="0">
                <a:latin typeface="+mn-lt"/>
              </a:rPr>
              <a:t> </a:t>
            </a:r>
            <a:r>
              <a:rPr lang="en-US" sz="1800" dirty="0" err="1">
                <a:latin typeface="+mn-lt"/>
              </a:rPr>
              <a:t>thắm</a:t>
            </a:r>
            <a:endParaRPr lang="en-US" sz="1800" dirty="0">
              <a:latin typeface="+mn-lt"/>
            </a:endParaRPr>
          </a:p>
          <a:p>
            <a:r>
              <a:rPr lang="en-US" sz="1800" dirty="0" err="1">
                <a:latin typeface="+mn-lt"/>
              </a:rPr>
              <a:t>Giữa</a:t>
            </a:r>
            <a:r>
              <a:rPr lang="en-US" sz="1800" dirty="0">
                <a:latin typeface="+mn-lt"/>
              </a:rPr>
              <a:t> </a:t>
            </a:r>
            <a:r>
              <a:rPr lang="en-US" sz="1800" dirty="0" err="1">
                <a:latin typeface="+mn-lt"/>
              </a:rPr>
              <a:t>vòm</a:t>
            </a:r>
            <a:r>
              <a:rPr lang="en-US" sz="1800" dirty="0">
                <a:latin typeface="+mn-lt"/>
              </a:rPr>
              <a:t> </a:t>
            </a:r>
            <a:r>
              <a:rPr lang="en-US" sz="1800" dirty="0" err="1">
                <a:latin typeface="+mn-lt"/>
              </a:rPr>
              <a:t>lá</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Tỏa</a:t>
            </a:r>
            <a:r>
              <a:rPr lang="en-US" sz="1800" dirty="0">
                <a:latin typeface="+mn-lt"/>
              </a:rPr>
              <a:t> </a:t>
            </a:r>
            <a:r>
              <a:rPr lang="en-US" sz="1800" dirty="0" err="1">
                <a:latin typeface="+mn-lt"/>
              </a:rPr>
              <a:t>hương</a:t>
            </a:r>
            <a:r>
              <a:rPr lang="en-US" sz="1800" dirty="0">
                <a:latin typeface="+mn-lt"/>
              </a:rPr>
              <a:t> </a:t>
            </a:r>
            <a:r>
              <a:rPr lang="en-US" sz="1800" dirty="0" err="1">
                <a:latin typeface="+mn-lt"/>
              </a:rPr>
              <a:t>trong</a:t>
            </a:r>
            <a:r>
              <a:rPr lang="en-US" sz="1800" dirty="0">
                <a:latin typeface="+mn-lt"/>
              </a:rPr>
              <a:t> </a:t>
            </a:r>
            <a:r>
              <a:rPr lang="en-US" sz="1800" dirty="0" err="1">
                <a:latin typeface="+mn-lt"/>
              </a:rPr>
              <a:t>nắng</a:t>
            </a:r>
            <a:r>
              <a:rPr lang="en-US" sz="1800" dirty="0">
                <a:latin typeface="+mn-lt"/>
              </a:rPr>
              <a:t>.</a:t>
            </a:r>
          </a:p>
        </p:txBody>
      </p:sp>
      <p:sp>
        <p:nvSpPr>
          <p:cNvPr id="12" name="TextBox 11"/>
          <p:cNvSpPr txBox="1"/>
          <p:nvPr/>
        </p:nvSpPr>
        <p:spPr>
          <a:xfrm>
            <a:off x="3310128" y="2760503"/>
            <a:ext cx="2670047" cy="1200329"/>
          </a:xfrm>
          <a:prstGeom prst="rect">
            <a:avLst/>
          </a:prstGeom>
          <a:noFill/>
        </p:spPr>
        <p:txBody>
          <a:bodyPr wrap="square" rtlCol="0">
            <a:spAutoFit/>
          </a:bodyPr>
          <a:lstStyle/>
          <a:p>
            <a:r>
              <a:rPr lang="en-US" sz="1800" dirty="0" err="1">
                <a:latin typeface="+mn-lt"/>
              </a:rPr>
              <a:t>Để</a:t>
            </a:r>
            <a:r>
              <a:rPr lang="en-US" sz="1800" dirty="0">
                <a:latin typeface="+mn-lt"/>
              </a:rPr>
              <a:t> </a:t>
            </a:r>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đẹp</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quả</a:t>
            </a:r>
            <a:r>
              <a:rPr lang="en-US" sz="1800" dirty="0">
                <a:latin typeface="+mn-lt"/>
              </a:rPr>
              <a:t> </a:t>
            </a:r>
            <a:r>
              <a:rPr lang="en-US" sz="1800" dirty="0" err="1">
                <a:latin typeface="+mn-lt"/>
              </a:rPr>
              <a:t>trĩu</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lá</a:t>
            </a:r>
            <a:r>
              <a:rPr lang="en-US" sz="1800" dirty="0">
                <a:latin typeface="+mn-lt"/>
              </a:rPr>
              <a:t> </a:t>
            </a:r>
            <a:r>
              <a:rPr lang="en-US" sz="1800" dirty="0" err="1">
                <a:latin typeface="+mn-lt"/>
              </a:rPr>
              <a:t>biếc</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Rễ</a:t>
            </a:r>
            <a:r>
              <a:rPr lang="en-US" sz="1800" dirty="0">
                <a:latin typeface="+mn-lt"/>
              </a:rPr>
              <a:t> </a:t>
            </a:r>
            <a:r>
              <a:rPr lang="en-US" sz="1800" dirty="0" err="1">
                <a:latin typeface="+mn-lt"/>
              </a:rPr>
              <a:t>chìm</a:t>
            </a:r>
            <a:r>
              <a:rPr lang="en-US" sz="1800" dirty="0">
                <a:latin typeface="+mn-lt"/>
              </a:rPr>
              <a:t> </a:t>
            </a:r>
            <a:r>
              <a:rPr lang="en-US" sz="1800" dirty="0" err="1">
                <a:latin typeface="+mn-lt"/>
              </a:rPr>
              <a:t>trong</a:t>
            </a:r>
            <a:r>
              <a:rPr lang="en-US" sz="1800" dirty="0">
                <a:latin typeface="+mn-lt"/>
              </a:rPr>
              <a:t> </a:t>
            </a:r>
            <a:r>
              <a:rPr lang="en-US" sz="1800" dirty="0" err="1">
                <a:latin typeface="+mn-lt"/>
              </a:rPr>
              <a:t>đất</a:t>
            </a:r>
            <a:r>
              <a:rPr lang="en-US" sz="1800" dirty="0">
                <a:latin typeface="+mn-lt"/>
              </a:rPr>
              <a:t> …</a:t>
            </a:r>
          </a:p>
        </p:txBody>
      </p:sp>
      <p:sp>
        <p:nvSpPr>
          <p:cNvPr id="13" name="TextBox 12"/>
          <p:cNvSpPr txBox="1"/>
          <p:nvPr/>
        </p:nvSpPr>
        <p:spPr>
          <a:xfrm>
            <a:off x="6067045" y="1298447"/>
            <a:ext cx="2670047" cy="1200329"/>
          </a:xfrm>
          <a:prstGeom prst="rect">
            <a:avLst/>
          </a:prstGeom>
          <a:noFill/>
        </p:spPr>
        <p:txBody>
          <a:bodyPr wrap="square" rtlCol="0">
            <a:spAutoFit/>
          </a:bodyPr>
          <a:lstStyle/>
          <a:p>
            <a:r>
              <a:rPr lang="en-US" sz="1800" dirty="0" err="1">
                <a:latin typeface="+mn-lt"/>
              </a:rPr>
              <a:t>Nếu</a:t>
            </a:r>
            <a:r>
              <a:rPr lang="en-US" sz="1800" dirty="0">
                <a:latin typeface="+mn-lt"/>
              </a:rPr>
              <a:t> </a:t>
            </a:r>
            <a:r>
              <a:rPr lang="en-US" sz="1800" dirty="0" err="1">
                <a:latin typeface="+mn-lt"/>
              </a:rPr>
              <a:t>không</a:t>
            </a:r>
            <a:r>
              <a:rPr lang="en-US" sz="1800" dirty="0">
                <a:latin typeface="+mn-lt"/>
              </a:rPr>
              <a:t> </a:t>
            </a:r>
            <a:r>
              <a:rPr lang="en-US" sz="1800" dirty="0" err="1">
                <a:latin typeface="+mn-lt"/>
              </a:rPr>
              <a:t>có</a:t>
            </a:r>
            <a:r>
              <a:rPr lang="en-US" sz="1800" dirty="0">
                <a:latin typeface="+mn-lt"/>
              </a:rPr>
              <a:t> </a:t>
            </a:r>
            <a:r>
              <a:rPr lang="en-US" sz="1800" dirty="0" err="1">
                <a:latin typeface="+mn-lt"/>
              </a:rPr>
              <a:t>rễ</a:t>
            </a:r>
            <a:endParaRPr lang="en-US" sz="1800" dirty="0">
              <a:latin typeface="+mn-lt"/>
            </a:endParaRPr>
          </a:p>
          <a:p>
            <a:r>
              <a:rPr lang="en-US" sz="1800" dirty="0" err="1">
                <a:latin typeface="+mn-lt"/>
              </a:rPr>
              <a:t>Cây</a:t>
            </a:r>
            <a:r>
              <a:rPr lang="en-US" sz="1800" dirty="0">
                <a:latin typeface="+mn-lt"/>
              </a:rPr>
              <a:t> </a:t>
            </a:r>
            <a:r>
              <a:rPr lang="en-US" sz="1800" dirty="0" err="1">
                <a:latin typeface="+mn-lt"/>
              </a:rPr>
              <a:t>chẳng</a:t>
            </a:r>
            <a:r>
              <a:rPr lang="en-US" sz="1800" dirty="0">
                <a:latin typeface="+mn-lt"/>
              </a:rPr>
              <a:t> </a:t>
            </a:r>
            <a:r>
              <a:rPr lang="en-US" sz="1800" dirty="0" err="1">
                <a:latin typeface="+mn-lt"/>
              </a:rPr>
              <a:t>đâm</a:t>
            </a:r>
            <a:r>
              <a:rPr lang="en-US" sz="1800" dirty="0">
                <a:latin typeface="+mn-lt"/>
              </a:rPr>
              <a:t> </a:t>
            </a:r>
            <a:r>
              <a:rPr lang="en-US" sz="1800" dirty="0" err="1">
                <a:latin typeface="+mn-lt"/>
              </a:rPr>
              <a:t>chồi</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ra</a:t>
            </a:r>
            <a:r>
              <a:rPr lang="en-US" sz="1800" dirty="0">
                <a:latin typeface="+mn-lt"/>
              </a:rPr>
              <a:t> </a:t>
            </a:r>
            <a:r>
              <a:rPr lang="en-US" sz="1800" dirty="0" err="1">
                <a:latin typeface="+mn-lt"/>
              </a:rPr>
              <a:t>trái</a:t>
            </a:r>
            <a:r>
              <a:rPr lang="en-US" sz="1800" dirty="0">
                <a:latin typeface="+mn-lt"/>
              </a:rPr>
              <a:t> </a:t>
            </a:r>
            <a:r>
              <a:rPr lang="en-US" sz="1800" dirty="0" err="1">
                <a:latin typeface="+mn-lt"/>
              </a:rPr>
              <a:t>ngọt</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nở</a:t>
            </a:r>
            <a:r>
              <a:rPr lang="en-US" sz="1800" dirty="0">
                <a:latin typeface="+mn-lt"/>
              </a:rPr>
              <a:t> </a:t>
            </a:r>
            <a:r>
              <a:rPr lang="en-US" sz="1800" dirty="0" err="1">
                <a:latin typeface="+mn-lt"/>
              </a:rPr>
              <a:t>hoa</a:t>
            </a:r>
            <a:r>
              <a:rPr lang="en-US" sz="1800" dirty="0">
                <a:latin typeface="+mn-lt"/>
              </a:rPr>
              <a:t> </a:t>
            </a:r>
            <a:r>
              <a:rPr lang="en-US" sz="1800" dirty="0" err="1">
                <a:latin typeface="+mn-lt"/>
              </a:rPr>
              <a:t>tươi</a:t>
            </a:r>
            <a:r>
              <a:rPr lang="en-US" sz="1800" dirty="0">
                <a:latin typeface="+mn-lt"/>
              </a:rPr>
              <a:t>. </a:t>
            </a:r>
          </a:p>
        </p:txBody>
      </p:sp>
      <p:sp>
        <p:nvSpPr>
          <p:cNvPr id="14" name="TextBox 13"/>
          <p:cNvSpPr txBox="1"/>
          <p:nvPr/>
        </p:nvSpPr>
        <p:spPr>
          <a:xfrm>
            <a:off x="6067044" y="2760503"/>
            <a:ext cx="2670047" cy="1200329"/>
          </a:xfrm>
          <a:prstGeom prst="rect">
            <a:avLst/>
          </a:prstGeom>
          <a:noFill/>
        </p:spPr>
        <p:txBody>
          <a:bodyPr wrap="square" rtlCol="0">
            <a:spAutoFit/>
          </a:bodyPr>
          <a:lstStyle/>
          <a:p>
            <a:r>
              <a:rPr lang="en-US" sz="1800" dirty="0" err="1">
                <a:latin typeface="+mn-lt"/>
              </a:rPr>
              <a:t>Rễ</a:t>
            </a:r>
            <a:r>
              <a:rPr lang="en-US" sz="1800" dirty="0">
                <a:latin typeface="+mn-lt"/>
              </a:rPr>
              <a:t> </a:t>
            </a:r>
            <a:r>
              <a:rPr lang="en-US" sz="1800" dirty="0" err="1">
                <a:latin typeface="+mn-lt"/>
              </a:rPr>
              <a:t>chẳng</a:t>
            </a:r>
            <a:r>
              <a:rPr lang="en-US" sz="1800" dirty="0">
                <a:latin typeface="+mn-lt"/>
              </a:rPr>
              <a:t> </a:t>
            </a:r>
            <a:r>
              <a:rPr lang="en-US" sz="1800" dirty="0" err="1">
                <a:latin typeface="+mn-lt"/>
              </a:rPr>
              <a:t>nhiều</a:t>
            </a:r>
            <a:r>
              <a:rPr lang="en-US" sz="1800" dirty="0">
                <a:latin typeface="+mn-lt"/>
              </a:rPr>
              <a:t> </a:t>
            </a:r>
            <a:r>
              <a:rPr lang="en-US" sz="1800" dirty="0" err="1">
                <a:latin typeface="+mn-lt"/>
              </a:rPr>
              <a:t>lời</a:t>
            </a:r>
            <a:endParaRPr lang="en-US" sz="1800" dirty="0">
              <a:latin typeface="+mn-lt"/>
            </a:endParaRPr>
          </a:p>
          <a:p>
            <a:r>
              <a:rPr lang="en-US" sz="1800" dirty="0" err="1">
                <a:latin typeface="+mn-lt"/>
              </a:rPr>
              <a:t>Âm</a:t>
            </a:r>
            <a:r>
              <a:rPr lang="en-US" sz="1800" dirty="0">
                <a:latin typeface="+mn-lt"/>
              </a:rPr>
              <a:t> </a:t>
            </a:r>
            <a:r>
              <a:rPr lang="en-US" sz="1800" dirty="0" err="1">
                <a:latin typeface="+mn-lt"/>
              </a:rPr>
              <a:t>thầm</a:t>
            </a:r>
            <a:r>
              <a:rPr lang="en-US" sz="1800" dirty="0">
                <a:latin typeface="+mn-lt"/>
              </a:rPr>
              <a:t>, </a:t>
            </a:r>
            <a:r>
              <a:rPr lang="en-US" sz="1800" dirty="0" err="1">
                <a:latin typeface="+mn-lt"/>
              </a:rPr>
              <a:t>nhỏ</a:t>
            </a:r>
            <a:r>
              <a:rPr lang="en-US" sz="1800" dirty="0">
                <a:latin typeface="+mn-lt"/>
              </a:rPr>
              <a:t> </a:t>
            </a:r>
            <a:r>
              <a:rPr lang="en-US" sz="1800" dirty="0" err="1">
                <a:latin typeface="+mn-lt"/>
              </a:rPr>
              <a:t>bé</a:t>
            </a:r>
            <a:endParaRPr lang="en-US" sz="1800" dirty="0">
              <a:latin typeface="+mn-lt"/>
            </a:endParaRPr>
          </a:p>
          <a:p>
            <a:r>
              <a:rPr lang="en-US" sz="1800" dirty="0" err="1">
                <a:latin typeface="+mn-lt"/>
              </a:rPr>
              <a:t>Làm</a:t>
            </a:r>
            <a:r>
              <a:rPr lang="en-US" sz="1800" dirty="0">
                <a:latin typeface="+mn-lt"/>
              </a:rPr>
              <a:t> </a:t>
            </a:r>
            <a:r>
              <a:rPr lang="en-US" sz="1800" dirty="0" err="1">
                <a:latin typeface="+mn-lt"/>
              </a:rPr>
              <a:t>đẹp</a:t>
            </a:r>
            <a:r>
              <a:rPr lang="en-US" sz="1800" dirty="0">
                <a:latin typeface="+mn-lt"/>
              </a:rPr>
              <a:t> </a:t>
            </a:r>
            <a:r>
              <a:rPr lang="en-US" sz="1800" dirty="0" err="1">
                <a:latin typeface="+mn-lt"/>
              </a:rPr>
              <a:t>cho</a:t>
            </a:r>
            <a:r>
              <a:rPr lang="en-US" sz="1800" dirty="0">
                <a:latin typeface="+mn-lt"/>
              </a:rPr>
              <a:t> </a:t>
            </a:r>
            <a:r>
              <a:rPr lang="en-US" sz="1800" dirty="0" err="1">
                <a:latin typeface="+mn-lt"/>
              </a:rPr>
              <a:t>đời</a:t>
            </a:r>
            <a:endParaRPr lang="en-US" sz="1800" dirty="0">
              <a:latin typeface="+mn-lt"/>
            </a:endParaRPr>
          </a:p>
          <a:p>
            <a:r>
              <a:rPr lang="en-US" sz="1800" dirty="0" err="1">
                <a:latin typeface="+mn-lt"/>
              </a:rPr>
              <a:t>Khiêm</a:t>
            </a:r>
            <a:r>
              <a:rPr lang="en-US" sz="1800" dirty="0">
                <a:latin typeface="+mn-lt"/>
              </a:rPr>
              <a:t> </a:t>
            </a:r>
            <a:r>
              <a:rPr lang="en-US" sz="1800" dirty="0" err="1">
                <a:latin typeface="+mn-lt"/>
              </a:rPr>
              <a:t>nhường</a:t>
            </a:r>
            <a:r>
              <a:rPr lang="en-US" sz="1800" dirty="0">
                <a:latin typeface="+mn-lt"/>
              </a:rPr>
              <a:t>, </a:t>
            </a:r>
            <a:r>
              <a:rPr lang="en-US" sz="1800" dirty="0" err="1">
                <a:latin typeface="+mn-lt"/>
              </a:rPr>
              <a:t>lặng</a:t>
            </a:r>
            <a:r>
              <a:rPr lang="en-US" sz="1800" dirty="0">
                <a:latin typeface="+mn-lt"/>
              </a:rPr>
              <a:t> </a:t>
            </a:r>
            <a:r>
              <a:rPr lang="en-US" sz="1800" dirty="0" err="1">
                <a:latin typeface="+mn-lt"/>
              </a:rPr>
              <a:t>lẽ</a:t>
            </a:r>
            <a:r>
              <a:rPr lang="en-US" sz="1800" dirty="0">
                <a:latin typeface="+mn-lt"/>
              </a:rPr>
              <a:t>. </a:t>
            </a:r>
          </a:p>
        </p:txBody>
      </p:sp>
      <p:sp>
        <p:nvSpPr>
          <p:cNvPr id="15" name="TextBox 14"/>
          <p:cNvSpPr txBox="1"/>
          <p:nvPr/>
        </p:nvSpPr>
        <p:spPr>
          <a:xfrm>
            <a:off x="6553201" y="3934456"/>
            <a:ext cx="2670047" cy="369332"/>
          </a:xfrm>
          <a:prstGeom prst="rect">
            <a:avLst/>
          </a:prstGeom>
          <a:noFill/>
        </p:spPr>
        <p:txBody>
          <a:bodyPr wrap="square" rtlCol="0">
            <a:spAutoFit/>
          </a:bodyPr>
          <a:lstStyle/>
          <a:p>
            <a:r>
              <a:rPr lang="en-US" sz="1800" dirty="0">
                <a:latin typeface="+mn-lt"/>
              </a:rPr>
              <a:t>(</a:t>
            </a:r>
            <a:r>
              <a:rPr lang="en-US" sz="1800" dirty="0" err="1">
                <a:latin typeface="+mn-lt"/>
              </a:rPr>
              <a:t>Phương</a:t>
            </a:r>
            <a:r>
              <a:rPr lang="en-US" sz="1800" dirty="0">
                <a:latin typeface="+mn-lt"/>
              </a:rPr>
              <a:t> Dung)</a:t>
            </a:r>
          </a:p>
        </p:txBody>
      </p:sp>
      <p:cxnSp>
        <p:nvCxnSpPr>
          <p:cNvPr id="3" name="Straight Connector 2"/>
          <p:cNvCxnSpPr/>
          <p:nvPr/>
        </p:nvCxnSpPr>
        <p:spPr>
          <a:xfrm flipH="1">
            <a:off x="5216979" y="1298447"/>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flipH="1">
            <a:off x="5577832" y="1574611"/>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H="1">
            <a:off x="5211488" y="1884173"/>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flipH="1">
            <a:off x="5809866" y="2143640"/>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flipH="1">
            <a:off x="5711557" y="2143640"/>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flipH="1">
            <a:off x="5640141" y="3570666"/>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H="1">
            <a:off x="5541832" y="3570666"/>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flipH="1">
            <a:off x="8293615" y="2143640"/>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8195306" y="2143640"/>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a:off x="8670826" y="3570666"/>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flipH="1">
            <a:off x="8572517" y="3570666"/>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a:off x="4952814" y="2795837"/>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flipH="1">
            <a:off x="5159892" y="3036667"/>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flipH="1">
            <a:off x="5019675" y="3334593"/>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flipH="1">
            <a:off x="7887866" y="1298447"/>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flipH="1">
            <a:off x="8337871" y="1580529"/>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flipH="1">
            <a:off x="8056869" y="1870021"/>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flipH="1">
            <a:off x="8141407" y="2786577"/>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flipH="1">
            <a:off x="7958585" y="3052339"/>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flipH="1">
            <a:off x="8030585" y="3334593"/>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flipH="1">
            <a:off x="7123433" y="3060206"/>
            <a:ext cx="72000" cy="3240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flipH="1">
            <a:off x="7732140" y="3614861"/>
            <a:ext cx="72000" cy="3240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560554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4427" y="425121"/>
            <a:ext cx="4718261" cy="572700"/>
          </a:xfrm>
        </p:spPr>
        <p:txBody>
          <a:bodyPr/>
          <a:lstStyle/>
          <a:p>
            <a:r>
              <a:rPr lang="en-US" sz="2800" dirty="0" err="1">
                <a:latin typeface="+mn-lt"/>
              </a:rPr>
              <a:t>Câu</a:t>
            </a:r>
            <a:r>
              <a:rPr lang="en-US" sz="2800" dirty="0">
                <a:latin typeface="+mn-lt"/>
              </a:rPr>
              <a:t> </a:t>
            </a:r>
            <a:r>
              <a:rPr lang="en-US" sz="2800" dirty="0" err="1">
                <a:latin typeface="+mn-lt"/>
              </a:rPr>
              <a:t>chuyện</a:t>
            </a:r>
            <a:r>
              <a:rPr lang="en-US" sz="2800" dirty="0">
                <a:latin typeface="+mn-lt"/>
              </a:rPr>
              <a:t> </a:t>
            </a:r>
            <a:r>
              <a:rPr lang="en-US" sz="2800" dirty="0" err="1">
                <a:latin typeface="+mn-lt"/>
              </a:rPr>
              <a:t>của</a:t>
            </a:r>
            <a:r>
              <a:rPr lang="en-US" sz="2800" dirty="0">
                <a:latin typeface="+mn-lt"/>
              </a:rPr>
              <a:t> </a:t>
            </a:r>
            <a:r>
              <a:rPr lang="en-US" sz="2800" dirty="0" err="1">
                <a:latin typeface="+mn-lt"/>
              </a:rPr>
              <a:t>rễ</a:t>
            </a:r>
            <a:endParaRPr lang="en-US" sz="2800" dirty="0">
              <a:latin typeface="+mn-lt"/>
            </a:endParaRPr>
          </a:p>
        </p:txBody>
      </p:sp>
      <p:pic>
        <p:nvPicPr>
          <p:cNvPr id="2054" name="Picture 6" descr="Hình ảnh Vẽ Cây Táo Dễ Thương PNG , Táo, Cây ăn Quả, Vườn Cây ăn Quả PNG  trong suốt và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5" b="93594" l="5000" r="98906">
                        <a14:foregroundMark x1="34219" y1="62031" x2="35469" y2="64063"/>
                        <a14:foregroundMark x1="28906" y1="90000" x2="35156"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0" y="1435607"/>
            <a:ext cx="3424427" cy="360273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285;p30"/>
          <p:cNvPicPr preferRelativeResize="0"/>
          <p:nvPr/>
        </p:nvPicPr>
        <p:blipFill rotWithShape="1">
          <a:blip r:embed="rId5">
            <a:alphaModFix/>
          </a:blip>
          <a:srcRect l="13045" t="33056" r="7797" b="32882"/>
          <a:stretch/>
        </p:blipFill>
        <p:spPr>
          <a:xfrm>
            <a:off x="-1079045" y="244687"/>
            <a:ext cx="2632805" cy="637251"/>
          </a:xfrm>
          <a:prstGeom prst="rect">
            <a:avLst/>
          </a:prstGeom>
          <a:noFill/>
          <a:ln>
            <a:noFill/>
          </a:ln>
        </p:spPr>
      </p:pic>
      <p:sp>
        <p:nvSpPr>
          <p:cNvPr id="6" name="TextBox 5"/>
          <p:cNvSpPr txBox="1"/>
          <p:nvPr/>
        </p:nvSpPr>
        <p:spPr>
          <a:xfrm>
            <a:off x="3310129" y="1298448"/>
            <a:ext cx="2670047" cy="1200329"/>
          </a:xfrm>
          <a:prstGeom prst="rect">
            <a:avLst/>
          </a:prstGeom>
          <a:noFill/>
        </p:spPr>
        <p:txBody>
          <a:bodyPr wrap="square" rtlCol="0">
            <a:spAutoFit/>
          </a:bodyPr>
          <a:lstStyle/>
          <a:p>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trên</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Khoe</a:t>
            </a:r>
            <a:r>
              <a:rPr lang="en-US" sz="1800" dirty="0">
                <a:latin typeface="+mn-lt"/>
              </a:rPr>
              <a:t> </a:t>
            </a:r>
            <a:r>
              <a:rPr lang="en-US" sz="1800" dirty="0" err="1">
                <a:latin typeface="+mn-lt"/>
              </a:rPr>
              <a:t>muôn</a:t>
            </a:r>
            <a:r>
              <a:rPr lang="en-US" sz="1800" dirty="0">
                <a:latin typeface="+mn-lt"/>
              </a:rPr>
              <a:t> </a:t>
            </a:r>
            <a:r>
              <a:rPr lang="en-US" sz="1800" dirty="0" err="1">
                <a:latin typeface="+mn-lt"/>
              </a:rPr>
              <a:t>sắc</a:t>
            </a:r>
            <a:r>
              <a:rPr lang="en-US" sz="1800" dirty="0">
                <a:latin typeface="+mn-lt"/>
              </a:rPr>
              <a:t> </a:t>
            </a:r>
            <a:r>
              <a:rPr lang="en-US" sz="1800" dirty="0" err="1">
                <a:latin typeface="+mn-lt"/>
              </a:rPr>
              <a:t>thắm</a:t>
            </a:r>
            <a:endParaRPr lang="en-US" sz="1800" dirty="0">
              <a:latin typeface="+mn-lt"/>
            </a:endParaRPr>
          </a:p>
          <a:p>
            <a:r>
              <a:rPr lang="en-US" sz="1800" dirty="0" err="1">
                <a:latin typeface="+mn-lt"/>
              </a:rPr>
              <a:t>Giữa</a:t>
            </a:r>
            <a:r>
              <a:rPr lang="en-US" sz="1800" dirty="0">
                <a:latin typeface="+mn-lt"/>
              </a:rPr>
              <a:t> </a:t>
            </a:r>
            <a:r>
              <a:rPr lang="en-US" sz="1800" dirty="0" err="1">
                <a:latin typeface="+mn-lt"/>
              </a:rPr>
              <a:t>vòm</a:t>
            </a:r>
            <a:r>
              <a:rPr lang="en-US" sz="1800" dirty="0">
                <a:latin typeface="+mn-lt"/>
              </a:rPr>
              <a:t> </a:t>
            </a:r>
            <a:r>
              <a:rPr lang="en-US" sz="1800" dirty="0" err="1">
                <a:latin typeface="+mn-lt"/>
              </a:rPr>
              <a:t>lá</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Tỏa</a:t>
            </a:r>
            <a:r>
              <a:rPr lang="en-US" sz="1800" dirty="0">
                <a:latin typeface="+mn-lt"/>
              </a:rPr>
              <a:t> </a:t>
            </a:r>
            <a:r>
              <a:rPr lang="en-US" sz="1800" dirty="0" err="1">
                <a:latin typeface="+mn-lt"/>
              </a:rPr>
              <a:t>hương</a:t>
            </a:r>
            <a:r>
              <a:rPr lang="en-US" sz="1800" dirty="0">
                <a:latin typeface="+mn-lt"/>
              </a:rPr>
              <a:t> </a:t>
            </a:r>
            <a:r>
              <a:rPr lang="en-US" sz="1800" dirty="0" err="1">
                <a:latin typeface="+mn-lt"/>
              </a:rPr>
              <a:t>trong</a:t>
            </a:r>
            <a:r>
              <a:rPr lang="en-US" sz="1800" dirty="0">
                <a:latin typeface="+mn-lt"/>
              </a:rPr>
              <a:t> </a:t>
            </a:r>
            <a:r>
              <a:rPr lang="en-US" sz="1800" dirty="0" err="1">
                <a:latin typeface="+mn-lt"/>
              </a:rPr>
              <a:t>nắng</a:t>
            </a:r>
            <a:r>
              <a:rPr lang="en-US" sz="1800" dirty="0">
                <a:latin typeface="+mn-lt"/>
              </a:rPr>
              <a:t>.</a:t>
            </a:r>
          </a:p>
        </p:txBody>
      </p:sp>
      <p:sp>
        <p:nvSpPr>
          <p:cNvPr id="12" name="TextBox 11"/>
          <p:cNvSpPr txBox="1"/>
          <p:nvPr/>
        </p:nvSpPr>
        <p:spPr>
          <a:xfrm>
            <a:off x="3310128" y="2760503"/>
            <a:ext cx="2670047" cy="1200329"/>
          </a:xfrm>
          <a:prstGeom prst="rect">
            <a:avLst/>
          </a:prstGeom>
          <a:noFill/>
        </p:spPr>
        <p:txBody>
          <a:bodyPr wrap="square" rtlCol="0">
            <a:spAutoFit/>
          </a:bodyPr>
          <a:lstStyle/>
          <a:p>
            <a:r>
              <a:rPr lang="en-US" sz="1800" dirty="0" err="1">
                <a:latin typeface="+mn-lt"/>
              </a:rPr>
              <a:t>Để</a:t>
            </a:r>
            <a:r>
              <a:rPr lang="en-US" sz="1800" dirty="0">
                <a:latin typeface="+mn-lt"/>
              </a:rPr>
              <a:t> </a:t>
            </a:r>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đẹp</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quả</a:t>
            </a:r>
            <a:r>
              <a:rPr lang="en-US" sz="1800" dirty="0">
                <a:latin typeface="+mn-lt"/>
              </a:rPr>
              <a:t> </a:t>
            </a:r>
            <a:r>
              <a:rPr lang="en-US" sz="1800" dirty="0" err="1">
                <a:latin typeface="+mn-lt"/>
              </a:rPr>
              <a:t>trĩu</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lá</a:t>
            </a:r>
            <a:r>
              <a:rPr lang="en-US" sz="1800" dirty="0">
                <a:latin typeface="+mn-lt"/>
              </a:rPr>
              <a:t> </a:t>
            </a:r>
            <a:r>
              <a:rPr lang="en-US" sz="1800" dirty="0" err="1">
                <a:latin typeface="+mn-lt"/>
              </a:rPr>
              <a:t>biếc</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Rễ</a:t>
            </a:r>
            <a:r>
              <a:rPr lang="en-US" sz="1800" dirty="0">
                <a:latin typeface="+mn-lt"/>
              </a:rPr>
              <a:t> </a:t>
            </a:r>
            <a:r>
              <a:rPr lang="en-US" sz="1800" dirty="0" err="1">
                <a:latin typeface="+mn-lt"/>
              </a:rPr>
              <a:t>chìm</a:t>
            </a:r>
            <a:r>
              <a:rPr lang="en-US" sz="1800" dirty="0">
                <a:latin typeface="+mn-lt"/>
              </a:rPr>
              <a:t> </a:t>
            </a:r>
            <a:r>
              <a:rPr lang="en-US" sz="1800" dirty="0" err="1">
                <a:latin typeface="+mn-lt"/>
              </a:rPr>
              <a:t>trong</a:t>
            </a:r>
            <a:r>
              <a:rPr lang="en-US" sz="1800" dirty="0">
                <a:latin typeface="+mn-lt"/>
              </a:rPr>
              <a:t> </a:t>
            </a:r>
            <a:r>
              <a:rPr lang="en-US" sz="1800" dirty="0" err="1">
                <a:latin typeface="+mn-lt"/>
              </a:rPr>
              <a:t>đất</a:t>
            </a:r>
            <a:r>
              <a:rPr lang="en-US" sz="1800" dirty="0">
                <a:latin typeface="+mn-lt"/>
              </a:rPr>
              <a:t> …</a:t>
            </a:r>
          </a:p>
        </p:txBody>
      </p:sp>
      <p:sp>
        <p:nvSpPr>
          <p:cNvPr id="13" name="TextBox 12"/>
          <p:cNvSpPr txBox="1"/>
          <p:nvPr/>
        </p:nvSpPr>
        <p:spPr>
          <a:xfrm>
            <a:off x="6067045" y="1298447"/>
            <a:ext cx="2670047" cy="1200329"/>
          </a:xfrm>
          <a:prstGeom prst="rect">
            <a:avLst/>
          </a:prstGeom>
          <a:noFill/>
        </p:spPr>
        <p:txBody>
          <a:bodyPr wrap="square" rtlCol="0">
            <a:spAutoFit/>
          </a:bodyPr>
          <a:lstStyle/>
          <a:p>
            <a:r>
              <a:rPr lang="en-US" sz="1800" dirty="0" err="1">
                <a:latin typeface="+mn-lt"/>
              </a:rPr>
              <a:t>Nếu</a:t>
            </a:r>
            <a:r>
              <a:rPr lang="en-US" sz="1800" dirty="0">
                <a:latin typeface="+mn-lt"/>
              </a:rPr>
              <a:t> </a:t>
            </a:r>
            <a:r>
              <a:rPr lang="en-US" sz="1800" dirty="0" err="1">
                <a:latin typeface="+mn-lt"/>
              </a:rPr>
              <a:t>không</a:t>
            </a:r>
            <a:r>
              <a:rPr lang="en-US" sz="1800" dirty="0">
                <a:latin typeface="+mn-lt"/>
              </a:rPr>
              <a:t> </a:t>
            </a:r>
            <a:r>
              <a:rPr lang="en-US" sz="1800" dirty="0" err="1">
                <a:latin typeface="+mn-lt"/>
              </a:rPr>
              <a:t>có</a:t>
            </a:r>
            <a:r>
              <a:rPr lang="en-US" sz="1800" dirty="0">
                <a:latin typeface="+mn-lt"/>
              </a:rPr>
              <a:t> </a:t>
            </a:r>
            <a:r>
              <a:rPr lang="en-US" sz="1800" dirty="0" err="1">
                <a:latin typeface="+mn-lt"/>
              </a:rPr>
              <a:t>rễ</a:t>
            </a:r>
            <a:endParaRPr lang="en-US" sz="1800" dirty="0">
              <a:latin typeface="+mn-lt"/>
            </a:endParaRPr>
          </a:p>
          <a:p>
            <a:r>
              <a:rPr lang="en-US" sz="1800" dirty="0" err="1">
                <a:latin typeface="+mn-lt"/>
              </a:rPr>
              <a:t>Cây</a:t>
            </a:r>
            <a:r>
              <a:rPr lang="en-US" sz="1800" dirty="0">
                <a:latin typeface="+mn-lt"/>
              </a:rPr>
              <a:t> </a:t>
            </a:r>
            <a:r>
              <a:rPr lang="en-US" sz="1800" dirty="0" err="1">
                <a:latin typeface="+mn-lt"/>
              </a:rPr>
              <a:t>chẳng</a:t>
            </a:r>
            <a:r>
              <a:rPr lang="en-US" sz="1800" dirty="0">
                <a:latin typeface="+mn-lt"/>
              </a:rPr>
              <a:t> </a:t>
            </a:r>
            <a:r>
              <a:rPr lang="en-US" sz="1800" dirty="0" err="1">
                <a:latin typeface="+mn-lt"/>
              </a:rPr>
              <a:t>đâm</a:t>
            </a:r>
            <a:r>
              <a:rPr lang="en-US" sz="1800" dirty="0">
                <a:latin typeface="+mn-lt"/>
              </a:rPr>
              <a:t> </a:t>
            </a:r>
            <a:r>
              <a:rPr lang="en-US" sz="1800" dirty="0" err="1">
                <a:latin typeface="+mn-lt"/>
              </a:rPr>
              <a:t>chồi</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ra</a:t>
            </a:r>
            <a:r>
              <a:rPr lang="en-US" sz="1800" dirty="0">
                <a:latin typeface="+mn-lt"/>
              </a:rPr>
              <a:t> </a:t>
            </a:r>
            <a:r>
              <a:rPr lang="en-US" sz="1800" dirty="0" err="1">
                <a:latin typeface="+mn-lt"/>
              </a:rPr>
              <a:t>trái</a:t>
            </a:r>
            <a:r>
              <a:rPr lang="en-US" sz="1800" dirty="0">
                <a:latin typeface="+mn-lt"/>
              </a:rPr>
              <a:t> </a:t>
            </a:r>
            <a:r>
              <a:rPr lang="en-US" sz="1800" dirty="0" err="1">
                <a:latin typeface="+mn-lt"/>
              </a:rPr>
              <a:t>ngọt</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nở</a:t>
            </a:r>
            <a:r>
              <a:rPr lang="en-US" sz="1800" dirty="0">
                <a:latin typeface="+mn-lt"/>
              </a:rPr>
              <a:t> </a:t>
            </a:r>
            <a:r>
              <a:rPr lang="en-US" sz="1800" dirty="0" err="1">
                <a:latin typeface="+mn-lt"/>
              </a:rPr>
              <a:t>hoa</a:t>
            </a:r>
            <a:r>
              <a:rPr lang="en-US" sz="1800" dirty="0">
                <a:latin typeface="+mn-lt"/>
              </a:rPr>
              <a:t> </a:t>
            </a:r>
            <a:r>
              <a:rPr lang="en-US" sz="1800" dirty="0" err="1">
                <a:latin typeface="+mn-lt"/>
              </a:rPr>
              <a:t>tươi</a:t>
            </a:r>
            <a:r>
              <a:rPr lang="en-US" sz="1800" dirty="0">
                <a:latin typeface="+mn-lt"/>
              </a:rPr>
              <a:t>. </a:t>
            </a:r>
          </a:p>
        </p:txBody>
      </p:sp>
      <p:sp>
        <p:nvSpPr>
          <p:cNvPr id="14" name="TextBox 13"/>
          <p:cNvSpPr txBox="1"/>
          <p:nvPr/>
        </p:nvSpPr>
        <p:spPr>
          <a:xfrm>
            <a:off x="6067044" y="2760503"/>
            <a:ext cx="2670047" cy="1200329"/>
          </a:xfrm>
          <a:prstGeom prst="rect">
            <a:avLst/>
          </a:prstGeom>
          <a:noFill/>
        </p:spPr>
        <p:txBody>
          <a:bodyPr wrap="square" rtlCol="0">
            <a:spAutoFit/>
          </a:bodyPr>
          <a:lstStyle/>
          <a:p>
            <a:r>
              <a:rPr lang="en-US" sz="1800" dirty="0" err="1">
                <a:latin typeface="+mn-lt"/>
              </a:rPr>
              <a:t>Rễ</a:t>
            </a:r>
            <a:r>
              <a:rPr lang="en-US" sz="1800" dirty="0">
                <a:latin typeface="+mn-lt"/>
              </a:rPr>
              <a:t> </a:t>
            </a:r>
            <a:r>
              <a:rPr lang="en-US" sz="1800" dirty="0" err="1">
                <a:latin typeface="+mn-lt"/>
              </a:rPr>
              <a:t>chẳng</a:t>
            </a:r>
            <a:r>
              <a:rPr lang="en-US" sz="1800" dirty="0">
                <a:latin typeface="+mn-lt"/>
              </a:rPr>
              <a:t> </a:t>
            </a:r>
            <a:r>
              <a:rPr lang="en-US" sz="1800" dirty="0" err="1">
                <a:latin typeface="+mn-lt"/>
              </a:rPr>
              <a:t>nhiều</a:t>
            </a:r>
            <a:r>
              <a:rPr lang="en-US" sz="1800" dirty="0">
                <a:latin typeface="+mn-lt"/>
              </a:rPr>
              <a:t> </a:t>
            </a:r>
            <a:r>
              <a:rPr lang="en-US" sz="1800" dirty="0" err="1">
                <a:latin typeface="+mn-lt"/>
              </a:rPr>
              <a:t>lời</a:t>
            </a:r>
            <a:endParaRPr lang="en-US" sz="1800" dirty="0">
              <a:latin typeface="+mn-lt"/>
            </a:endParaRPr>
          </a:p>
          <a:p>
            <a:r>
              <a:rPr lang="en-US" sz="1800" dirty="0" err="1">
                <a:latin typeface="+mn-lt"/>
              </a:rPr>
              <a:t>Âm</a:t>
            </a:r>
            <a:r>
              <a:rPr lang="en-US" sz="1800" dirty="0">
                <a:latin typeface="+mn-lt"/>
              </a:rPr>
              <a:t> </a:t>
            </a:r>
            <a:r>
              <a:rPr lang="en-US" sz="1800" dirty="0" err="1">
                <a:latin typeface="+mn-lt"/>
              </a:rPr>
              <a:t>thầm</a:t>
            </a:r>
            <a:r>
              <a:rPr lang="en-US" sz="1800" dirty="0">
                <a:latin typeface="+mn-lt"/>
              </a:rPr>
              <a:t>, </a:t>
            </a:r>
            <a:r>
              <a:rPr lang="en-US" sz="1800" dirty="0" err="1">
                <a:latin typeface="+mn-lt"/>
              </a:rPr>
              <a:t>nhỏ</a:t>
            </a:r>
            <a:r>
              <a:rPr lang="en-US" sz="1800" dirty="0">
                <a:latin typeface="+mn-lt"/>
              </a:rPr>
              <a:t> </a:t>
            </a:r>
            <a:r>
              <a:rPr lang="en-US" sz="1800" dirty="0" err="1">
                <a:latin typeface="+mn-lt"/>
              </a:rPr>
              <a:t>bé</a:t>
            </a:r>
            <a:endParaRPr lang="en-US" sz="1800" dirty="0">
              <a:latin typeface="+mn-lt"/>
            </a:endParaRPr>
          </a:p>
          <a:p>
            <a:r>
              <a:rPr lang="en-US" sz="1800" dirty="0" err="1">
                <a:latin typeface="+mn-lt"/>
              </a:rPr>
              <a:t>Làm</a:t>
            </a:r>
            <a:r>
              <a:rPr lang="en-US" sz="1800" dirty="0">
                <a:latin typeface="+mn-lt"/>
              </a:rPr>
              <a:t> </a:t>
            </a:r>
            <a:r>
              <a:rPr lang="en-US" sz="1800" dirty="0" err="1">
                <a:latin typeface="+mn-lt"/>
              </a:rPr>
              <a:t>đẹp</a:t>
            </a:r>
            <a:r>
              <a:rPr lang="en-US" sz="1800" dirty="0">
                <a:latin typeface="+mn-lt"/>
              </a:rPr>
              <a:t> </a:t>
            </a:r>
            <a:r>
              <a:rPr lang="en-US" sz="1800" dirty="0" err="1">
                <a:latin typeface="+mn-lt"/>
              </a:rPr>
              <a:t>cho</a:t>
            </a:r>
            <a:r>
              <a:rPr lang="en-US" sz="1800" dirty="0">
                <a:latin typeface="+mn-lt"/>
              </a:rPr>
              <a:t> </a:t>
            </a:r>
            <a:r>
              <a:rPr lang="en-US" sz="1800" dirty="0" err="1">
                <a:latin typeface="+mn-lt"/>
              </a:rPr>
              <a:t>đời</a:t>
            </a:r>
            <a:endParaRPr lang="en-US" sz="1800" dirty="0">
              <a:latin typeface="+mn-lt"/>
            </a:endParaRPr>
          </a:p>
          <a:p>
            <a:r>
              <a:rPr lang="en-US" sz="1800" dirty="0" err="1">
                <a:latin typeface="+mn-lt"/>
              </a:rPr>
              <a:t>Khiêm</a:t>
            </a:r>
            <a:r>
              <a:rPr lang="en-US" sz="1800" dirty="0">
                <a:latin typeface="+mn-lt"/>
              </a:rPr>
              <a:t> </a:t>
            </a:r>
            <a:r>
              <a:rPr lang="en-US" sz="1800" dirty="0" err="1">
                <a:latin typeface="+mn-lt"/>
              </a:rPr>
              <a:t>nhường</a:t>
            </a:r>
            <a:r>
              <a:rPr lang="en-US" sz="1800" dirty="0">
                <a:latin typeface="+mn-lt"/>
              </a:rPr>
              <a:t>, </a:t>
            </a:r>
            <a:r>
              <a:rPr lang="en-US" sz="1800" dirty="0" err="1">
                <a:latin typeface="+mn-lt"/>
              </a:rPr>
              <a:t>lặng</a:t>
            </a:r>
            <a:r>
              <a:rPr lang="en-US" sz="1800" dirty="0">
                <a:latin typeface="+mn-lt"/>
              </a:rPr>
              <a:t> </a:t>
            </a:r>
            <a:r>
              <a:rPr lang="en-US" sz="1800" dirty="0" err="1">
                <a:latin typeface="+mn-lt"/>
              </a:rPr>
              <a:t>lẽ</a:t>
            </a:r>
            <a:r>
              <a:rPr lang="en-US" sz="1800" dirty="0">
                <a:latin typeface="+mn-lt"/>
              </a:rPr>
              <a:t>. </a:t>
            </a:r>
          </a:p>
        </p:txBody>
      </p:sp>
      <p:sp>
        <p:nvSpPr>
          <p:cNvPr id="15" name="TextBox 14"/>
          <p:cNvSpPr txBox="1"/>
          <p:nvPr/>
        </p:nvSpPr>
        <p:spPr>
          <a:xfrm>
            <a:off x="6553201" y="3934456"/>
            <a:ext cx="2670047" cy="369332"/>
          </a:xfrm>
          <a:prstGeom prst="rect">
            <a:avLst/>
          </a:prstGeom>
          <a:noFill/>
        </p:spPr>
        <p:txBody>
          <a:bodyPr wrap="square" rtlCol="0">
            <a:spAutoFit/>
          </a:bodyPr>
          <a:lstStyle/>
          <a:p>
            <a:r>
              <a:rPr lang="en-US" sz="1800" dirty="0">
                <a:latin typeface="+mn-lt"/>
              </a:rPr>
              <a:t>(</a:t>
            </a:r>
            <a:r>
              <a:rPr lang="en-US" sz="1800" dirty="0" err="1">
                <a:latin typeface="+mn-lt"/>
              </a:rPr>
              <a:t>Phương</a:t>
            </a:r>
            <a:r>
              <a:rPr lang="en-US" sz="1800" dirty="0">
                <a:latin typeface="+mn-lt"/>
              </a:rPr>
              <a:t> Dung)</a:t>
            </a:r>
          </a:p>
        </p:txBody>
      </p:sp>
      <p:sp>
        <p:nvSpPr>
          <p:cNvPr id="2" name="Oval 1"/>
          <p:cNvSpPr/>
          <p:nvPr/>
        </p:nvSpPr>
        <p:spPr>
          <a:xfrm>
            <a:off x="2878128" y="1219607"/>
            <a:ext cx="432000" cy="432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dirty="0"/>
              <a:t>1</a:t>
            </a:r>
          </a:p>
        </p:txBody>
      </p:sp>
      <p:sp>
        <p:nvSpPr>
          <p:cNvPr id="16" name="Oval 15"/>
          <p:cNvSpPr/>
          <p:nvPr/>
        </p:nvSpPr>
        <p:spPr>
          <a:xfrm>
            <a:off x="2878128" y="2661543"/>
            <a:ext cx="432000" cy="432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dirty="0"/>
              <a:t>2</a:t>
            </a:r>
          </a:p>
        </p:txBody>
      </p:sp>
      <p:sp>
        <p:nvSpPr>
          <p:cNvPr id="17" name="Oval 16"/>
          <p:cNvSpPr/>
          <p:nvPr/>
        </p:nvSpPr>
        <p:spPr>
          <a:xfrm>
            <a:off x="5635044" y="1233747"/>
            <a:ext cx="432000" cy="432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dirty="0"/>
              <a:t>3</a:t>
            </a:r>
          </a:p>
        </p:txBody>
      </p:sp>
      <p:sp>
        <p:nvSpPr>
          <p:cNvPr id="18" name="Oval 17"/>
          <p:cNvSpPr/>
          <p:nvPr/>
        </p:nvSpPr>
        <p:spPr>
          <a:xfrm>
            <a:off x="5635044" y="2661543"/>
            <a:ext cx="432000" cy="4320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800" b="1" dirty="0"/>
              <a:t>4</a:t>
            </a:r>
          </a:p>
        </p:txBody>
      </p:sp>
    </p:spTree>
    <p:extLst>
      <p:ext uri="{BB962C8B-B14F-4D97-AF65-F5344CB8AC3E}">
        <p14:creationId xmlns:p14="http://schemas.microsoft.com/office/powerpoint/2010/main" val="4021942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35"/>
          <p:cNvPicPr preferRelativeResize="0"/>
          <p:nvPr/>
        </p:nvPicPr>
        <p:blipFill rotWithShape="1">
          <a:blip r:embed="rId3">
            <a:alphaModFix/>
          </a:blip>
          <a:srcRect l="26060" t="7641" r="25795" b="7641"/>
          <a:stretch/>
        </p:blipFill>
        <p:spPr>
          <a:xfrm>
            <a:off x="8108800" y="1003775"/>
            <a:ext cx="1515456" cy="1500001"/>
          </a:xfrm>
          <a:prstGeom prst="rect">
            <a:avLst/>
          </a:prstGeom>
          <a:noFill/>
          <a:ln>
            <a:noFill/>
          </a:ln>
        </p:spPr>
      </p:pic>
      <p:sp>
        <p:nvSpPr>
          <p:cNvPr id="420" name="Google Shape;420;p3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3200" dirty="0">
                <a:latin typeface="+mj-lt"/>
              </a:rPr>
              <a:t>Tìm ở cuối các dòng thơ những tiếng cùng vần với nhau</a:t>
            </a:r>
            <a:endParaRPr sz="3200" dirty="0">
              <a:latin typeface="+mj-lt"/>
            </a:endParaRPr>
          </a:p>
        </p:txBody>
      </p:sp>
      <p:pic>
        <p:nvPicPr>
          <p:cNvPr id="425" name="Google Shape;425;p35"/>
          <p:cNvPicPr preferRelativeResize="0"/>
          <p:nvPr/>
        </p:nvPicPr>
        <p:blipFill rotWithShape="1">
          <a:blip r:embed="rId4">
            <a:alphaModFix/>
          </a:blip>
          <a:srcRect l="13045" t="33056" r="7797" b="32882"/>
          <a:stretch/>
        </p:blipFill>
        <p:spPr>
          <a:xfrm flipH="1">
            <a:off x="-978225" y="1837600"/>
            <a:ext cx="2632805" cy="637251"/>
          </a:xfrm>
          <a:prstGeom prst="rect">
            <a:avLst/>
          </a:prstGeom>
          <a:noFill/>
          <a:ln>
            <a:noFill/>
          </a:ln>
        </p:spPr>
      </p:pic>
      <p:pic>
        <p:nvPicPr>
          <p:cNvPr id="426" name="Google Shape;426;p35"/>
          <p:cNvPicPr preferRelativeResize="0"/>
          <p:nvPr/>
        </p:nvPicPr>
        <p:blipFill rotWithShape="1">
          <a:blip r:embed="rId4">
            <a:alphaModFix/>
          </a:blip>
          <a:srcRect l="13045" t="33056" r="7797" b="32882"/>
          <a:stretch/>
        </p:blipFill>
        <p:spPr>
          <a:xfrm flipH="1">
            <a:off x="7451300" y="890400"/>
            <a:ext cx="2632805" cy="637251"/>
          </a:xfrm>
          <a:prstGeom prst="rect">
            <a:avLst/>
          </a:prstGeom>
          <a:noFill/>
          <a:ln>
            <a:noFill/>
          </a:ln>
        </p:spPr>
      </p:pic>
      <p:sp>
        <p:nvSpPr>
          <p:cNvPr id="427" name="Google Shape;427;p35"/>
          <p:cNvSpPr/>
          <p:nvPr/>
        </p:nvSpPr>
        <p:spPr>
          <a:xfrm flipH="1">
            <a:off x="7706011" y="2724150"/>
            <a:ext cx="930227" cy="2451389"/>
          </a:xfrm>
          <a:custGeom>
            <a:avLst/>
            <a:gdLst/>
            <a:ahLst/>
            <a:cxnLst/>
            <a:rect l="l" t="t" r="r" b="b"/>
            <a:pathLst>
              <a:path w="1078524" h="2842190" extrusionOk="0">
                <a:moveTo>
                  <a:pt x="477205" y="18088"/>
                </a:moveTo>
                <a:cubicBezTo>
                  <a:pt x="496330" y="36109"/>
                  <a:pt x="515453" y="53762"/>
                  <a:pt x="534578" y="71783"/>
                </a:cubicBezTo>
                <a:lnTo>
                  <a:pt x="534578" y="71783"/>
                </a:lnTo>
                <a:cubicBezTo>
                  <a:pt x="588272" y="164093"/>
                  <a:pt x="594892" y="261920"/>
                  <a:pt x="572090" y="363792"/>
                </a:cubicBezTo>
                <a:cubicBezTo>
                  <a:pt x="575032" y="365998"/>
                  <a:pt x="575400" y="368205"/>
                  <a:pt x="574297" y="369676"/>
                </a:cubicBezTo>
                <a:cubicBezTo>
                  <a:pt x="573193" y="371147"/>
                  <a:pt x="572090" y="371515"/>
                  <a:pt x="570619" y="371515"/>
                </a:cubicBezTo>
                <a:cubicBezTo>
                  <a:pt x="558115" y="390639"/>
                  <a:pt x="545978" y="409763"/>
                  <a:pt x="533474" y="428887"/>
                </a:cubicBezTo>
                <a:cubicBezTo>
                  <a:pt x="518396" y="451689"/>
                  <a:pt x="517660" y="478536"/>
                  <a:pt x="513982" y="504280"/>
                </a:cubicBezTo>
                <a:cubicBezTo>
                  <a:pt x="523544" y="556135"/>
                  <a:pt x="534210" y="607623"/>
                  <a:pt x="542669" y="659478"/>
                </a:cubicBezTo>
                <a:cubicBezTo>
                  <a:pt x="562896" y="786727"/>
                  <a:pt x="573929" y="914711"/>
                  <a:pt x="570619" y="1043430"/>
                </a:cubicBezTo>
                <a:cubicBezTo>
                  <a:pt x="570619" y="1054095"/>
                  <a:pt x="571355" y="1065128"/>
                  <a:pt x="571722" y="1075794"/>
                </a:cubicBezTo>
                <a:cubicBezTo>
                  <a:pt x="576503" y="1079839"/>
                  <a:pt x="575768" y="1085356"/>
                  <a:pt x="576135" y="1090504"/>
                </a:cubicBezTo>
                <a:cubicBezTo>
                  <a:pt x="576135" y="1084620"/>
                  <a:pt x="576135" y="1079103"/>
                  <a:pt x="582755" y="1076529"/>
                </a:cubicBezTo>
                <a:cubicBezTo>
                  <a:pt x="587904" y="1071013"/>
                  <a:pt x="589743" y="1064393"/>
                  <a:pt x="589743" y="1057037"/>
                </a:cubicBezTo>
                <a:cubicBezTo>
                  <a:pt x="586801" y="1043062"/>
                  <a:pt x="589743" y="1031293"/>
                  <a:pt x="601144" y="1021731"/>
                </a:cubicBezTo>
                <a:cubicBezTo>
                  <a:pt x="606660" y="1016215"/>
                  <a:pt x="608867" y="1008860"/>
                  <a:pt x="609235" y="1001136"/>
                </a:cubicBezTo>
                <a:lnTo>
                  <a:pt x="609235" y="1001136"/>
                </a:lnTo>
                <a:cubicBezTo>
                  <a:pt x="621739" y="980541"/>
                  <a:pt x="631301" y="958475"/>
                  <a:pt x="636082" y="934938"/>
                </a:cubicBezTo>
                <a:cubicBezTo>
                  <a:pt x="633507" y="932363"/>
                  <a:pt x="632772" y="930525"/>
                  <a:pt x="634243" y="929054"/>
                </a:cubicBezTo>
                <a:cubicBezTo>
                  <a:pt x="635346" y="927950"/>
                  <a:pt x="636818" y="927215"/>
                  <a:pt x="637921" y="927215"/>
                </a:cubicBezTo>
                <a:cubicBezTo>
                  <a:pt x="647850" y="916182"/>
                  <a:pt x="653367" y="902942"/>
                  <a:pt x="655206" y="888231"/>
                </a:cubicBezTo>
                <a:cubicBezTo>
                  <a:pt x="652632" y="885289"/>
                  <a:pt x="652999" y="882715"/>
                  <a:pt x="656677" y="880876"/>
                </a:cubicBezTo>
                <a:cubicBezTo>
                  <a:pt x="666607" y="869475"/>
                  <a:pt x="672491" y="856235"/>
                  <a:pt x="674698" y="841157"/>
                </a:cubicBezTo>
                <a:lnTo>
                  <a:pt x="674698" y="841157"/>
                </a:lnTo>
                <a:cubicBezTo>
                  <a:pt x="693454" y="803644"/>
                  <a:pt x="711843" y="766132"/>
                  <a:pt x="730599" y="728251"/>
                </a:cubicBezTo>
                <a:lnTo>
                  <a:pt x="730599" y="728251"/>
                </a:lnTo>
                <a:cubicBezTo>
                  <a:pt x="744942" y="705082"/>
                  <a:pt x="769950" y="684855"/>
                  <a:pt x="750458" y="653226"/>
                </a:cubicBezTo>
                <a:cubicBezTo>
                  <a:pt x="747516" y="651755"/>
                  <a:pt x="746413" y="649916"/>
                  <a:pt x="747148" y="647710"/>
                </a:cubicBezTo>
                <a:cubicBezTo>
                  <a:pt x="747516" y="645503"/>
                  <a:pt x="748252" y="644400"/>
                  <a:pt x="748987" y="644400"/>
                </a:cubicBezTo>
                <a:cubicBezTo>
                  <a:pt x="748987" y="619392"/>
                  <a:pt x="748987" y="594015"/>
                  <a:pt x="748987" y="569007"/>
                </a:cubicBezTo>
                <a:cubicBezTo>
                  <a:pt x="746045" y="566801"/>
                  <a:pt x="744942" y="564962"/>
                  <a:pt x="746413" y="563123"/>
                </a:cubicBezTo>
                <a:cubicBezTo>
                  <a:pt x="747516" y="561652"/>
                  <a:pt x="748987" y="560548"/>
                  <a:pt x="750091" y="560548"/>
                </a:cubicBezTo>
                <a:cubicBezTo>
                  <a:pt x="757446" y="552090"/>
                  <a:pt x="758917" y="541792"/>
                  <a:pt x="758549" y="531127"/>
                </a:cubicBezTo>
                <a:cubicBezTo>
                  <a:pt x="754504" y="519358"/>
                  <a:pt x="760020" y="510900"/>
                  <a:pt x="768479" y="503544"/>
                </a:cubicBezTo>
                <a:cubicBezTo>
                  <a:pt x="786868" y="475226"/>
                  <a:pt x="805256" y="446908"/>
                  <a:pt x="823644" y="418589"/>
                </a:cubicBezTo>
                <a:cubicBezTo>
                  <a:pt x="828058" y="410131"/>
                  <a:pt x="834310" y="403511"/>
                  <a:pt x="843504" y="400569"/>
                </a:cubicBezTo>
                <a:cubicBezTo>
                  <a:pt x="898669" y="365263"/>
                  <a:pt x="951628" y="367469"/>
                  <a:pt x="1002013" y="410866"/>
                </a:cubicBezTo>
                <a:cubicBezTo>
                  <a:pt x="1010471" y="413441"/>
                  <a:pt x="1016356" y="417486"/>
                  <a:pt x="1013413" y="427784"/>
                </a:cubicBezTo>
                <a:cubicBezTo>
                  <a:pt x="1047248" y="491040"/>
                  <a:pt x="1046881" y="557606"/>
                  <a:pt x="1031066" y="625276"/>
                </a:cubicBezTo>
                <a:cubicBezTo>
                  <a:pt x="1033273" y="627483"/>
                  <a:pt x="1034008" y="628954"/>
                  <a:pt x="1032538" y="630425"/>
                </a:cubicBezTo>
                <a:cubicBezTo>
                  <a:pt x="1031434" y="631528"/>
                  <a:pt x="1030331" y="632264"/>
                  <a:pt x="1029595" y="632264"/>
                </a:cubicBezTo>
                <a:cubicBezTo>
                  <a:pt x="1021136" y="641090"/>
                  <a:pt x="1016723" y="652123"/>
                  <a:pt x="1013046" y="663156"/>
                </a:cubicBezTo>
                <a:cubicBezTo>
                  <a:pt x="1016723" y="673454"/>
                  <a:pt x="1010104" y="677499"/>
                  <a:pt x="1002748" y="681177"/>
                </a:cubicBezTo>
                <a:lnTo>
                  <a:pt x="956777" y="728619"/>
                </a:lnTo>
                <a:cubicBezTo>
                  <a:pt x="954938" y="733400"/>
                  <a:pt x="951260" y="736342"/>
                  <a:pt x="946111" y="736710"/>
                </a:cubicBezTo>
                <a:cubicBezTo>
                  <a:pt x="924045" y="742594"/>
                  <a:pt x="901611" y="748846"/>
                  <a:pt x="879545" y="754731"/>
                </a:cubicBezTo>
                <a:cubicBezTo>
                  <a:pt x="871086" y="763557"/>
                  <a:pt x="862996" y="763189"/>
                  <a:pt x="854537" y="754731"/>
                </a:cubicBezTo>
                <a:cubicBezTo>
                  <a:pt x="844975" y="750318"/>
                  <a:pt x="835413" y="745904"/>
                  <a:pt x="825483" y="741859"/>
                </a:cubicBezTo>
                <a:cubicBezTo>
                  <a:pt x="804888" y="733522"/>
                  <a:pt x="789074" y="741370"/>
                  <a:pt x="778041" y="765396"/>
                </a:cubicBezTo>
                <a:lnTo>
                  <a:pt x="778041" y="765396"/>
                </a:lnTo>
                <a:cubicBezTo>
                  <a:pt x="732805" y="838582"/>
                  <a:pt x="698971" y="916549"/>
                  <a:pt x="673962" y="998562"/>
                </a:cubicBezTo>
                <a:lnTo>
                  <a:pt x="673962" y="998562"/>
                </a:lnTo>
                <a:cubicBezTo>
                  <a:pt x="649322" y="1039752"/>
                  <a:pt x="636450" y="1084620"/>
                  <a:pt x="627991" y="1130959"/>
                </a:cubicBezTo>
                <a:lnTo>
                  <a:pt x="627991" y="1130959"/>
                </a:lnTo>
                <a:cubicBezTo>
                  <a:pt x="598937" y="1203777"/>
                  <a:pt x="588640" y="1281377"/>
                  <a:pt x="572458" y="1357505"/>
                </a:cubicBezTo>
                <a:cubicBezTo>
                  <a:pt x="568045" y="1378836"/>
                  <a:pt x="560321" y="1399798"/>
                  <a:pt x="562896" y="1421865"/>
                </a:cubicBezTo>
                <a:cubicBezTo>
                  <a:pt x="565470" y="1424071"/>
                  <a:pt x="566573" y="1425910"/>
                  <a:pt x="565102" y="1427749"/>
                </a:cubicBezTo>
                <a:cubicBezTo>
                  <a:pt x="563999" y="1429220"/>
                  <a:pt x="562896" y="1430323"/>
                  <a:pt x="561792" y="1430323"/>
                </a:cubicBezTo>
                <a:cubicBezTo>
                  <a:pt x="551127" y="1444666"/>
                  <a:pt x="552598" y="1461216"/>
                  <a:pt x="552598" y="1477766"/>
                </a:cubicBezTo>
                <a:lnTo>
                  <a:pt x="552598" y="1477766"/>
                </a:lnTo>
                <a:cubicBezTo>
                  <a:pt x="540462" y="1493580"/>
                  <a:pt x="541565" y="1513072"/>
                  <a:pt x="540094" y="1531092"/>
                </a:cubicBezTo>
                <a:cubicBezTo>
                  <a:pt x="534210" y="1607588"/>
                  <a:pt x="515086" y="1682613"/>
                  <a:pt x="514350" y="1759477"/>
                </a:cubicBezTo>
                <a:cubicBezTo>
                  <a:pt x="517660" y="1767200"/>
                  <a:pt x="522073" y="1763155"/>
                  <a:pt x="526119" y="1760213"/>
                </a:cubicBezTo>
                <a:cubicBezTo>
                  <a:pt x="531635" y="1755064"/>
                  <a:pt x="533842" y="1748444"/>
                  <a:pt x="534210" y="1741089"/>
                </a:cubicBezTo>
                <a:cubicBezTo>
                  <a:pt x="534210" y="1730423"/>
                  <a:pt x="533107" y="1719390"/>
                  <a:pt x="545243" y="1713874"/>
                </a:cubicBezTo>
                <a:cubicBezTo>
                  <a:pt x="563631" y="1683717"/>
                  <a:pt x="579813" y="1652824"/>
                  <a:pt x="589743" y="1618989"/>
                </a:cubicBezTo>
                <a:cubicBezTo>
                  <a:pt x="589743" y="1611266"/>
                  <a:pt x="592317" y="1604646"/>
                  <a:pt x="599305" y="1600233"/>
                </a:cubicBezTo>
                <a:cubicBezTo>
                  <a:pt x="605189" y="1595452"/>
                  <a:pt x="608132" y="1589200"/>
                  <a:pt x="608867" y="1581844"/>
                </a:cubicBezTo>
                <a:lnTo>
                  <a:pt x="608867" y="1581844"/>
                </a:lnTo>
                <a:cubicBezTo>
                  <a:pt x="628359" y="1555733"/>
                  <a:pt x="643805" y="1527782"/>
                  <a:pt x="656309" y="1497993"/>
                </a:cubicBezTo>
                <a:cubicBezTo>
                  <a:pt x="656309" y="1490270"/>
                  <a:pt x="657780" y="1483650"/>
                  <a:pt x="666239" y="1480708"/>
                </a:cubicBezTo>
                <a:cubicBezTo>
                  <a:pt x="676169" y="1473352"/>
                  <a:pt x="682421" y="1463790"/>
                  <a:pt x="685363" y="1451654"/>
                </a:cubicBezTo>
                <a:cubicBezTo>
                  <a:pt x="686098" y="1446873"/>
                  <a:pt x="688673" y="1443563"/>
                  <a:pt x="693086" y="1441356"/>
                </a:cubicBezTo>
                <a:cubicBezTo>
                  <a:pt x="711475" y="1421497"/>
                  <a:pt x="725818" y="1398695"/>
                  <a:pt x="739425" y="1375158"/>
                </a:cubicBezTo>
                <a:lnTo>
                  <a:pt x="739425" y="1375158"/>
                </a:lnTo>
                <a:cubicBezTo>
                  <a:pt x="748987" y="1368170"/>
                  <a:pt x="754504" y="1358240"/>
                  <a:pt x="758917" y="1347575"/>
                </a:cubicBezTo>
                <a:lnTo>
                  <a:pt x="758917" y="1347575"/>
                </a:lnTo>
                <a:cubicBezTo>
                  <a:pt x="784293" y="1326245"/>
                  <a:pt x="793120" y="1300133"/>
                  <a:pt x="786868" y="1266298"/>
                </a:cubicBezTo>
                <a:cubicBezTo>
                  <a:pt x="782822" y="1244232"/>
                  <a:pt x="786500" y="1220327"/>
                  <a:pt x="786868" y="1197525"/>
                </a:cubicBezTo>
                <a:cubicBezTo>
                  <a:pt x="784661" y="1194951"/>
                  <a:pt x="783925" y="1192744"/>
                  <a:pt x="785396" y="1190905"/>
                </a:cubicBezTo>
                <a:cubicBezTo>
                  <a:pt x="786500" y="1189434"/>
                  <a:pt x="787603" y="1188699"/>
                  <a:pt x="788706" y="1188699"/>
                </a:cubicBezTo>
                <a:cubicBezTo>
                  <a:pt x="794223" y="1183550"/>
                  <a:pt x="796062" y="1176930"/>
                  <a:pt x="796062" y="1169575"/>
                </a:cubicBezTo>
                <a:lnTo>
                  <a:pt x="796062" y="1169575"/>
                </a:lnTo>
                <a:cubicBezTo>
                  <a:pt x="801946" y="1164426"/>
                  <a:pt x="804520" y="1158174"/>
                  <a:pt x="805256" y="1150819"/>
                </a:cubicBezTo>
                <a:lnTo>
                  <a:pt x="805256" y="1150819"/>
                </a:lnTo>
                <a:cubicBezTo>
                  <a:pt x="814450" y="1143095"/>
                  <a:pt x="819599" y="1133166"/>
                  <a:pt x="823644" y="1122500"/>
                </a:cubicBezTo>
                <a:lnTo>
                  <a:pt x="823644" y="1122500"/>
                </a:lnTo>
                <a:cubicBezTo>
                  <a:pt x="845711" y="1100802"/>
                  <a:pt x="867777" y="1078736"/>
                  <a:pt x="889475" y="1057037"/>
                </a:cubicBezTo>
                <a:lnTo>
                  <a:pt x="889475" y="1057037"/>
                </a:lnTo>
                <a:cubicBezTo>
                  <a:pt x="892785" y="1054831"/>
                  <a:pt x="896095" y="1052256"/>
                  <a:pt x="899405" y="1050050"/>
                </a:cubicBezTo>
                <a:cubicBezTo>
                  <a:pt x="900876" y="1046004"/>
                  <a:pt x="903818" y="1044533"/>
                  <a:pt x="907863" y="1046740"/>
                </a:cubicBezTo>
                <a:cubicBezTo>
                  <a:pt x="918529" y="1043430"/>
                  <a:pt x="928827" y="1039384"/>
                  <a:pt x="936917" y="1031293"/>
                </a:cubicBezTo>
                <a:cubicBezTo>
                  <a:pt x="938756" y="1026512"/>
                  <a:pt x="941698" y="1025777"/>
                  <a:pt x="945744" y="1029087"/>
                </a:cubicBezTo>
                <a:cubicBezTo>
                  <a:pt x="967810" y="1029087"/>
                  <a:pt x="989508" y="1029087"/>
                  <a:pt x="1011575" y="1028719"/>
                </a:cubicBezTo>
                <a:cubicBezTo>
                  <a:pt x="1015620" y="1025777"/>
                  <a:pt x="1018562" y="1026512"/>
                  <a:pt x="1020401" y="1031293"/>
                </a:cubicBezTo>
                <a:cubicBezTo>
                  <a:pt x="1035479" y="1046372"/>
                  <a:pt x="1050926" y="1061451"/>
                  <a:pt x="1066004" y="1076529"/>
                </a:cubicBezTo>
                <a:cubicBezTo>
                  <a:pt x="1075567" y="1083517"/>
                  <a:pt x="1076670" y="1093814"/>
                  <a:pt x="1076670" y="1104480"/>
                </a:cubicBezTo>
                <a:cubicBezTo>
                  <a:pt x="1079980" y="1154128"/>
                  <a:pt x="1078141" y="1203410"/>
                  <a:pt x="1076670" y="1253059"/>
                </a:cubicBezTo>
                <a:lnTo>
                  <a:pt x="1076670" y="1253059"/>
                </a:lnTo>
                <a:cubicBezTo>
                  <a:pt x="1065637" y="1270344"/>
                  <a:pt x="1060488" y="1289468"/>
                  <a:pt x="1057913" y="1309695"/>
                </a:cubicBezTo>
                <a:lnTo>
                  <a:pt x="1057913" y="1309695"/>
                </a:lnTo>
                <a:cubicBezTo>
                  <a:pt x="1049087" y="1317418"/>
                  <a:pt x="1044674" y="1328083"/>
                  <a:pt x="1040996" y="1339117"/>
                </a:cubicBezTo>
                <a:cubicBezTo>
                  <a:pt x="1042835" y="1343162"/>
                  <a:pt x="1041732" y="1346104"/>
                  <a:pt x="1036951" y="1347575"/>
                </a:cubicBezTo>
                <a:cubicBezTo>
                  <a:pt x="1027756" y="1356770"/>
                  <a:pt x="1018930" y="1366331"/>
                  <a:pt x="1009736" y="1375526"/>
                </a:cubicBezTo>
                <a:cubicBezTo>
                  <a:pt x="1007161" y="1383984"/>
                  <a:pt x="1000541" y="1385823"/>
                  <a:pt x="992818" y="1385823"/>
                </a:cubicBezTo>
                <a:cubicBezTo>
                  <a:pt x="939859" y="1400902"/>
                  <a:pt x="888004" y="1404212"/>
                  <a:pt x="840929" y="1368906"/>
                </a:cubicBezTo>
                <a:cubicBezTo>
                  <a:pt x="826219" y="1357873"/>
                  <a:pt x="815186" y="1360447"/>
                  <a:pt x="806359" y="1375526"/>
                </a:cubicBezTo>
                <a:cubicBezTo>
                  <a:pt x="796797" y="1391340"/>
                  <a:pt x="780615" y="1403108"/>
                  <a:pt x="776570" y="1422600"/>
                </a:cubicBezTo>
                <a:lnTo>
                  <a:pt x="776570" y="1422600"/>
                </a:lnTo>
                <a:cubicBezTo>
                  <a:pt x="757078" y="1441724"/>
                  <a:pt x="740161" y="1462687"/>
                  <a:pt x="730231" y="1488799"/>
                </a:cubicBezTo>
                <a:lnTo>
                  <a:pt x="730231" y="1488799"/>
                </a:lnTo>
                <a:cubicBezTo>
                  <a:pt x="678008" y="1556836"/>
                  <a:pt x="639024" y="1632229"/>
                  <a:pt x="604454" y="1710564"/>
                </a:cubicBezTo>
                <a:cubicBezTo>
                  <a:pt x="559218" y="1812804"/>
                  <a:pt x="520235" y="1917250"/>
                  <a:pt x="486400" y="2023535"/>
                </a:cubicBezTo>
                <a:lnTo>
                  <a:pt x="486400" y="2023535"/>
                </a:lnTo>
                <a:cubicBezTo>
                  <a:pt x="460288" y="2072081"/>
                  <a:pt x="466908" y="2126511"/>
                  <a:pt x="459553" y="2178367"/>
                </a:cubicBezTo>
                <a:cubicBezTo>
                  <a:pt x="445210" y="2279871"/>
                  <a:pt x="435280" y="2381743"/>
                  <a:pt x="423879" y="2483983"/>
                </a:cubicBezTo>
                <a:cubicBezTo>
                  <a:pt x="421672" y="2505682"/>
                  <a:pt x="422040" y="2527380"/>
                  <a:pt x="421305" y="2549078"/>
                </a:cubicBezTo>
                <a:cubicBezTo>
                  <a:pt x="428660" y="2562318"/>
                  <a:pt x="426085" y="2575557"/>
                  <a:pt x="422408" y="2588062"/>
                </a:cubicBezTo>
                <a:cubicBezTo>
                  <a:pt x="428660" y="2580339"/>
                  <a:pt x="420937" y="2567099"/>
                  <a:pt x="431234" y="2559376"/>
                </a:cubicBezTo>
                <a:cubicBezTo>
                  <a:pt x="436751" y="2553491"/>
                  <a:pt x="438590" y="2546504"/>
                  <a:pt x="438590" y="2538781"/>
                </a:cubicBezTo>
                <a:cubicBezTo>
                  <a:pt x="434912" y="2532529"/>
                  <a:pt x="433809" y="2526644"/>
                  <a:pt x="441164" y="2522231"/>
                </a:cubicBezTo>
                <a:cubicBezTo>
                  <a:pt x="451829" y="2504210"/>
                  <a:pt x="457346" y="2485086"/>
                  <a:pt x="458082" y="2464123"/>
                </a:cubicBezTo>
                <a:cubicBezTo>
                  <a:pt x="454771" y="2461917"/>
                  <a:pt x="454036" y="2460078"/>
                  <a:pt x="455507" y="2458607"/>
                </a:cubicBezTo>
                <a:cubicBezTo>
                  <a:pt x="456610" y="2457136"/>
                  <a:pt x="458082" y="2456768"/>
                  <a:pt x="459185" y="2456768"/>
                </a:cubicBezTo>
                <a:cubicBezTo>
                  <a:pt x="466908" y="2448309"/>
                  <a:pt x="468011" y="2438012"/>
                  <a:pt x="468011" y="2426979"/>
                </a:cubicBezTo>
                <a:cubicBezTo>
                  <a:pt x="469115" y="2414107"/>
                  <a:pt x="463230" y="2399396"/>
                  <a:pt x="477941" y="2390569"/>
                </a:cubicBezTo>
                <a:cubicBezTo>
                  <a:pt x="488974" y="2372917"/>
                  <a:pt x="494491" y="2353793"/>
                  <a:pt x="495594" y="2333198"/>
                </a:cubicBezTo>
                <a:lnTo>
                  <a:pt x="495594" y="2333198"/>
                </a:lnTo>
                <a:cubicBezTo>
                  <a:pt x="507362" y="2316280"/>
                  <a:pt x="510305" y="2296421"/>
                  <a:pt x="513982" y="2276929"/>
                </a:cubicBezTo>
                <a:cubicBezTo>
                  <a:pt x="511776" y="2274722"/>
                  <a:pt x="511408" y="2272883"/>
                  <a:pt x="512511" y="2271412"/>
                </a:cubicBezTo>
                <a:cubicBezTo>
                  <a:pt x="513615" y="2270309"/>
                  <a:pt x="514718" y="2269573"/>
                  <a:pt x="515821" y="2269573"/>
                </a:cubicBezTo>
                <a:cubicBezTo>
                  <a:pt x="525383" y="2258173"/>
                  <a:pt x="530532" y="2244933"/>
                  <a:pt x="532003" y="2229854"/>
                </a:cubicBezTo>
                <a:cubicBezTo>
                  <a:pt x="526119" y="2216982"/>
                  <a:pt x="533842" y="2209259"/>
                  <a:pt x="542301" y="2201536"/>
                </a:cubicBezTo>
                <a:cubicBezTo>
                  <a:pt x="555173" y="2181309"/>
                  <a:pt x="564735" y="2159243"/>
                  <a:pt x="570619" y="2136073"/>
                </a:cubicBezTo>
                <a:lnTo>
                  <a:pt x="570619" y="2136073"/>
                </a:lnTo>
                <a:cubicBezTo>
                  <a:pt x="581284" y="2125776"/>
                  <a:pt x="586801" y="2112904"/>
                  <a:pt x="589007" y="2098561"/>
                </a:cubicBezTo>
                <a:lnTo>
                  <a:pt x="589007" y="2098561"/>
                </a:lnTo>
                <a:cubicBezTo>
                  <a:pt x="611441" y="2066565"/>
                  <a:pt x="629830" y="2031994"/>
                  <a:pt x="646012" y="1996321"/>
                </a:cubicBezTo>
                <a:lnTo>
                  <a:pt x="646012" y="1996321"/>
                </a:lnTo>
                <a:cubicBezTo>
                  <a:pt x="659619" y="1986759"/>
                  <a:pt x="666607" y="1972416"/>
                  <a:pt x="672859" y="1957705"/>
                </a:cubicBezTo>
                <a:cubicBezTo>
                  <a:pt x="673594" y="1950349"/>
                  <a:pt x="676169" y="1943730"/>
                  <a:pt x="683892" y="1940787"/>
                </a:cubicBezTo>
                <a:cubicBezTo>
                  <a:pt x="691983" y="1935639"/>
                  <a:pt x="697500" y="1929019"/>
                  <a:pt x="700809" y="1919824"/>
                </a:cubicBezTo>
                <a:lnTo>
                  <a:pt x="700809" y="1919824"/>
                </a:lnTo>
                <a:cubicBezTo>
                  <a:pt x="716623" y="1894081"/>
                  <a:pt x="716623" y="1864659"/>
                  <a:pt x="721037" y="1836709"/>
                </a:cubicBezTo>
                <a:lnTo>
                  <a:pt x="721037" y="1836709"/>
                </a:lnTo>
                <a:cubicBezTo>
                  <a:pt x="728760" y="1828986"/>
                  <a:pt x="729863" y="1818688"/>
                  <a:pt x="729863" y="1808023"/>
                </a:cubicBezTo>
                <a:lnTo>
                  <a:pt x="729863" y="1808023"/>
                </a:lnTo>
                <a:cubicBezTo>
                  <a:pt x="740528" y="1794415"/>
                  <a:pt x="745309" y="1777866"/>
                  <a:pt x="748987" y="1761316"/>
                </a:cubicBezTo>
                <a:lnTo>
                  <a:pt x="748987" y="1761316"/>
                </a:lnTo>
                <a:cubicBezTo>
                  <a:pt x="754871" y="1756903"/>
                  <a:pt x="758181" y="1750283"/>
                  <a:pt x="759652" y="1743295"/>
                </a:cubicBezTo>
                <a:cubicBezTo>
                  <a:pt x="760756" y="1738514"/>
                  <a:pt x="763330" y="1735204"/>
                  <a:pt x="767375" y="1732998"/>
                </a:cubicBezTo>
                <a:cubicBezTo>
                  <a:pt x="774363" y="1727113"/>
                  <a:pt x="781719" y="1721597"/>
                  <a:pt x="787971" y="1714977"/>
                </a:cubicBezTo>
                <a:cubicBezTo>
                  <a:pt x="822173" y="1678200"/>
                  <a:pt x="862628" y="1669006"/>
                  <a:pt x="909335" y="1687762"/>
                </a:cubicBezTo>
                <a:cubicBezTo>
                  <a:pt x="917793" y="1691072"/>
                  <a:pt x="926988" y="1693646"/>
                  <a:pt x="935446" y="1696221"/>
                </a:cubicBezTo>
                <a:cubicBezTo>
                  <a:pt x="940963" y="1696221"/>
                  <a:pt x="944273" y="1699531"/>
                  <a:pt x="946111" y="1704312"/>
                </a:cubicBezTo>
                <a:cubicBezTo>
                  <a:pt x="961558" y="1723068"/>
                  <a:pt x="977004" y="1742192"/>
                  <a:pt x="992083" y="1760948"/>
                </a:cubicBezTo>
                <a:cubicBezTo>
                  <a:pt x="999070" y="1765361"/>
                  <a:pt x="1001277" y="1771981"/>
                  <a:pt x="1001277" y="1780072"/>
                </a:cubicBezTo>
                <a:cubicBezTo>
                  <a:pt x="1001645" y="1787795"/>
                  <a:pt x="1003851" y="1794783"/>
                  <a:pt x="1009368" y="1800667"/>
                </a:cubicBezTo>
                <a:cubicBezTo>
                  <a:pt x="1013046" y="1801771"/>
                  <a:pt x="1014517" y="1803242"/>
                  <a:pt x="1013781" y="1805080"/>
                </a:cubicBezTo>
                <a:cubicBezTo>
                  <a:pt x="1013046" y="1807287"/>
                  <a:pt x="1011942" y="1808390"/>
                  <a:pt x="1010839" y="1808390"/>
                </a:cubicBezTo>
                <a:cubicBezTo>
                  <a:pt x="1007897" y="1837444"/>
                  <a:pt x="1018930" y="1865395"/>
                  <a:pt x="1015988" y="1895552"/>
                </a:cubicBezTo>
                <a:cubicBezTo>
                  <a:pt x="1010839" y="1949614"/>
                  <a:pt x="988773" y="1995953"/>
                  <a:pt x="963029" y="2041556"/>
                </a:cubicBezTo>
                <a:lnTo>
                  <a:pt x="963029" y="2041556"/>
                </a:lnTo>
                <a:cubicBezTo>
                  <a:pt x="941331" y="2054428"/>
                  <a:pt x="919632" y="2066932"/>
                  <a:pt x="898302" y="2079804"/>
                </a:cubicBezTo>
                <a:lnTo>
                  <a:pt x="898302" y="2079804"/>
                </a:lnTo>
                <a:cubicBezTo>
                  <a:pt x="879545" y="2079804"/>
                  <a:pt x="860789" y="2080540"/>
                  <a:pt x="842033" y="2080540"/>
                </a:cubicBezTo>
                <a:cubicBezTo>
                  <a:pt x="838723" y="2084218"/>
                  <a:pt x="835781" y="2083850"/>
                  <a:pt x="833574" y="2079436"/>
                </a:cubicBezTo>
                <a:cubicBezTo>
                  <a:pt x="819599" y="2069507"/>
                  <a:pt x="803417" y="2064726"/>
                  <a:pt x="787235" y="2060312"/>
                </a:cubicBezTo>
                <a:lnTo>
                  <a:pt x="787235" y="2060312"/>
                </a:lnTo>
                <a:cubicBezTo>
                  <a:pt x="782822" y="2051854"/>
                  <a:pt x="776202" y="2045969"/>
                  <a:pt x="768111" y="2041924"/>
                </a:cubicBezTo>
                <a:lnTo>
                  <a:pt x="768111" y="2041924"/>
                </a:lnTo>
                <a:cubicBezTo>
                  <a:pt x="755239" y="2023535"/>
                  <a:pt x="742735" y="2005147"/>
                  <a:pt x="729863" y="1986391"/>
                </a:cubicBezTo>
                <a:cubicBezTo>
                  <a:pt x="715520" y="1990804"/>
                  <a:pt x="710371" y="2005147"/>
                  <a:pt x="699338" y="2013606"/>
                </a:cubicBezTo>
                <a:cubicBezTo>
                  <a:pt x="666239" y="2052222"/>
                  <a:pt x="643070" y="2096722"/>
                  <a:pt x="625784" y="2144164"/>
                </a:cubicBezTo>
                <a:lnTo>
                  <a:pt x="625784" y="2144164"/>
                </a:lnTo>
                <a:cubicBezTo>
                  <a:pt x="608499" y="2167333"/>
                  <a:pt x="596730" y="2192710"/>
                  <a:pt x="590111" y="2220660"/>
                </a:cubicBezTo>
                <a:cubicBezTo>
                  <a:pt x="592685" y="2224338"/>
                  <a:pt x="591950" y="2227280"/>
                  <a:pt x="587536" y="2229487"/>
                </a:cubicBezTo>
                <a:cubicBezTo>
                  <a:pt x="582020" y="2234635"/>
                  <a:pt x="580181" y="2241255"/>
                  <a:pt x="579813" y="2248611"/>
                </a:cubicBezTo>
                <a:lnTo>
                  <a:pt x="579813" y="2248611"/>
                </a:lnTo>
                <a:cubicBezTo>
                  <a:pt x="565102" y="2271780"/>
                  <a:pt x="557747" y="2297524"/>
                  <a:pt x="552230" y="2324003"/>
                </a:cubicBezTo>
                <a:cubicBezTo>
                  <a:pt x="555173" y="2327681"/>
                  <a:pt x="554437" y="2330623"/>
                  <a:pt x="550392" y="2332830"/>
                </a:cubicBezTo>
                <a:cubicBezTo>
                  <a:pt x="522073" y="2393512"/>
                  <a:pt x="509569" y="2458975"/>
                  <a:pt x="490078" y="2522599"/>
                </a:cubicBezTo>
                <a:cubicBezTo>
                  <a:pt x="469482" y="2590636"/>
                  <a:pt x="449623" y="2658673"/>
                  <a:pt x="429396" y="2727079"/>
                </a:cubicBezTo>
                <a:lnTo>
                  <a:pt x="429396" y="2727079"/>
                </a:lnTo>
                <a:cubicBezTo>
                  <a:pt x="409904" y="2765327"/>
                  <a:pt x="390412" y="2803575"/>
                  <a:pt x="370920" y="2842190"/>
                </a:cubicBezTo>
                <a:cubicBezTo>
                  <a:pt x="349590" y="2833732"/>
                  <a:pt x="358048" y="2811666"/>
                  <a:pt x="345544" y="2801736"/>
                </a:cubicBezTo>
                <a:lnTo>
                  <a:pt x="345544" y="2801736"/>
                </a:lnTo>
                <a:cubicBezTo>
                  <a:pt x="345544" y="2788128"/>
                  <a:pt x="345544" y="2774889"/>
                  <a:pt x="336717" y="2763488"/>
                </a:cubicBezTo>
                <a:cubicBezTo>
                  <a:pt x="333408" y="2762017"/>
                  <a:pt x="331937" y="2760546"/>
                  <a:pt x="332672" y="2758707"/>
                </a:cubicBezTo>
                <a:cubicBezTo>
                  <a:pt x="333408" y="2756500"/>
                  <a:pt x="334511" y="2755765"/>
                  <a:pt x="335614" y="2755765"/>
                </a:cubicBezTo>
                <a:cubicBezTo>
                  <a:pt x="335614" y="2742157"/>
                  <a:pt x="336350" y="2728550"/>
                  <a:pt x="327523" y="2716781"/>
                </a:cubicBezTo>
                <a:cubicBezTo>
                  <a:pt x="320536" y="2711632"/>
                  <a:pt x="321271" y="2706116"/>
                  <a:pt x="325685" y="2699864"/>
                </a:cubicBezTo>
                <a:cubicBezTo>
                  <a:pt x="319800" y="2646169"/>
                  <a:pt x="313180" y="2592475"/>
                  <a:pt x="298837" y="2540252"/>
                </a:cubicBezTo>
                <a:cubicBezTo>
                  <a:pt x="296263" y="2538413"/>
                  <a:pt x="295160" y="2536574"/>
                  <a:pt x="295895" y="2534367"/>
                </a:cubicBezTo>
                <a:cubicBezTo>
                  <a:pt x="296631" y="2532161"/>
                  <a:pt x="297366" y="2531057"/>
                  <a:pt x="298102" y="2531057"/>
                </a:cubicBezTo>
                <a:cubicBezTo>
                  <a:pt x="298102" y="2514508"/>
                  <a:pt x="300308" y="2497223"/>
                  <a:pt x="290011" y="2482512"/>
                </a:cubicBezTo>
                <a:cubicBezTo>
                  <a:pt x="283759" y="2477363"/>
                  <a:pt x="283759" y="2471479"/>
                  <a:pt x="288908" y="2465594"/>
                </a:cubicBezTo>
                <a:cubicBezTo>
                  <a:pt x="288908" y="2446103"/>
                  <a:pt x="291850" y="2426243"/>
                  <a:pt x="280817" y="2408223"/>
                </a:cubicBezTo>
                <a:cubicBezTo>
                  <a:pt x="260957" y="2375859"/>
                  <a:pt x="270887" y="2340553"/>
                  <a:pt x="270151" y="2306350"/>
                </a:cubicBezTo>
                <a:cubicBezTo>
                  <a:pt x="270151" y="2248978"/>
                  <a:pt x="263899" y="2192342"/>
                  <a:pt x="252131" y="2136073"/>
                </a:cubicBezTo>
                <a:cubicBezTo>
                  <a:pt x="246246" y="2130556"/>
                  <a:pt x="246246" y="2124672"/>
                  <a:pt x="251027" y="2118788"/>
                </a:cubicBezTo>
                <a:cubicBezTo>
                  <a:pt x="252131" y="2096354"/>
                  <a:pt x="252498" y="2073920"/>
                  <a:pt x="242569" y="2052957"/>
                </a:cubicBezTo>
                <a:cubicBezTo>
                  <a:pt x="239259" y="2050015"/>
                  <a:pt x="235949" y="2046705"/>
                  <a:pt x="233006" y="2043395"/>
                </a:cubicBezTo>
                <a:cubicBezTo>
                  <a:pt x="217192" y="2043395"/>
                  <a:pt x="201746" y="2043395"/>
                  <a:pt x="185932" y="2043395"/>
                </a:cubicBezTo>
                <a:cubicBezTo>
                  <a:pt x="182622" y="2047441"/>
                  <a:pt x="180048" y="2047073"/>
                  <a:pt x="177841" y="2041924"/>
                </a:cubicBezTo>
                <a:cubicBezTo>
                  <a:pt x="161659" y="2032730"/>
                  <a:pt x="145845" y="2023903"/>
                  <a:pt x="129663" y="2014709"/>
                </a:cubicBezTo>
                <a:lnTo>
                  <a:pt x="129663" y="2014709"/>
                </a:lnTo>
                <a:cubicBezTo>
                  <a:pt x="116424" y="1996688"/>
                  <a:pt x="100977" y="1980874"/>
                  <a:pt x="82589" y="1968002"/>
                </a:cubicBezTo>
                <a:lnTo>
                  <a:pt x="82589" y="1968002"/>
                </a:lnTo>
                <a:cubicBezTo>
                  <a:pt x="78911" y="1959176"/>
                  <a:pt x="73027" y="1952188"/>
                  <a:pt x="65304" y="1947040"/>
                </a:cubicBezTo>
                <a:cubicBezTo>
                  <a:pt x="61626" y="1947040"/>
                  <a:pt x="59787" y="1945568"/>
                  <a:pt x="60523" y="1943730"/>
                </a:cubicBezTo>
                <a:cubicBezTo>
                  <a:pt x="60890" y="1941523"/>
                  <a:pt x="61994" y="1940420"/>
                  <a:pt x="62729" y="1940420"/>
                </a:cubicBezTo>
                <a:cubicBezTo>
                  <a:pt x="58684" y="1929754"/>
                  <a:pt x="54270" y="1919457"/>
                  <a:pt x="45076" y="1912101"/>
                </a:cubicBezTo>
                <a:lnTo>
                  <a:pt x="45076" y="1912101"/>
                </a:lnTo>
                <a:cubicBezTo>
                  <a:pt x="42502" y="1897758"/>
                  <a:pt x="36618" y="1884887"/>
                  <a:pt x="26320" y="1874589"/>
                </a:cubicBezTo>
                <a:lnTo>
                  <a:pt x="26320" y="1874589"/>
                </a:lnTo>
                <a:cubicBezTo>
                  <a:pt x="26320" y="1867233"/>
                  <a:pt x="24113" y="1860614"/>
                  <a:pt x="18597" y="1855465"/>
                </a:cubicBezTo>
                <a:cubicBezTo>
                  <a:pt x="15655" y="1853994"/>
                  <a:pt x="14184" y="1852155"/>
                  <a:pt x="14919" y="1849948"/>
                </a:cubicBezTo>
                <a:cubicBezTo>
                  <a:pt x="15287" y="1847742"/>
                  <a:pt x="16022" y="1846271"/>
                  <a:pt x="16758" y="1846271"/>
                </a:cubicBezTo>
                <a:cubicBezTo>
                  <a:pt x="16758" y="1832663"/>
                  <a:pt x="17126" y="1819056"/>
                  <a:pt x="8299" y="1807655"/>
                </a:cubicBezTo>
                <a:cubicBezTo>
                  <a:pt x="576" y="1792576"/>
                  <a:pt x="-5676" y="1777498"/>
                  <a:pt x="8299" y="1762787"/>
                </a:cubicBezTo>
                <a:cubicBezTo>
                  <a:pt x="18229" y="1748076"/>
                  <a:pt x="16390" y="1731527"/>
                  <a:pt x="17126" y="1714977"/>
                </a:cubicBezTo>
                <a:cubicBezTo>
                  <a:pt x="14919" y="1712403"/>
                  <a:pt x="14184" y="1710196"/>
                  <a:pt x="15655" y="1708357"/>
                </a:cubicBezTo>
                <a:cubicBezTo>
                  <a:pt x="16758" y="1706886"/>
                  <a:pt x="17861" y="1705783"/>
                  <a:pt x="18965" y="1705783"/>
                </a:cubicBezTo>
                <a:cubicBezTo>
                  <a:pt x="24481" y="1700634"/>
                  <a:pt x="26320" y="1694014"/>
                  <a:pt x="26320" y="1686659"/>
                </a:cubicBezTo>
                <a:cubicBezTo>
                  <a:pt x="23378" y="1682613"/>
                  <a:pt x="24113" y="1679671"/>
                  <a:pt x="28895" y="1677832"/>
                </a:cubicBezTo>
                <a:cubicBezTo>
                  <a:pt x="36986" y="1669741"/>
                  <a:pt x="41399" y="1659444"/>
                  <a:pt x="45076" y="1648778"/>
                </a:cubicBezTo>
                <a:lnTo>
                  <a:pt x="45076" y="1648778"/>
                </a:lnTo>
                <a:cubicBezTo>
                  <a:pt x="54270" y="1641423"/>
                  <a:pt x="59787" y="1631861"/>
                  <a:pt x="64568" y="1621196"/>
                </a:cubicBezTo>
                <a:lnTo>
                  <a:pt x="64568" y="1621196"/>
                </a:lnTo>
                <a:cubicBezTo>
                  <a:pt x="73027" y="1617150"/>
                  <a:pt x="79279" y="1610898"/>
                  <a:pt x="83324" y="1602807"/>
                </a:cubicBezTo>
                <a:lnTo>
                  <a:pt x="83324" y="1602807"/>
                </a:lnTo>
                <a:cubicBezTo>
                  <a:pt x="122308" y="1578902"/>
                  <a:pt x="162763" y="1575225"/>
                  <a:pt x="205056" y="1592510"/>
                </a:cubicBezTo>
                <a:lnTo>
                  <a:pt x="205056" y="1592510"/>
                </a:lnTo>
                <a:cubicBezTo>
                  <a:pt x="233006" y="1612369"/>
                  <a:pt x="249188" y="1642526"/>
                  <a:pt x="269783" y="1668638"/>
                </a:cubicBezTo>
                <a:lnTo>
                  <a:pt x="269783" y="1668638"/>
                </a:lnTo>
                <a:cubicBezTo>
                  <a:pt x="269783" y="1678936"/>
                  <a:pt x="271990" y="1688498"/>
                  <a:pt x="279713" y="1696221"/>
                </a:cubicBezTo>
                <a:lnTo>
                  <a:pt x="279713" y="1696221"/>
                </a:lnTo>
                <a:cubicBezTo>
                  <a:pt x="286333" y="1739250"/>
                  <a:pt x="297734" y="1781175"/>
                  <a:pt x="302147" y="1824940"/>
                </a:cubicBezTo>
                <a:cubicBezTo>
                  <a:pt x="305457" y="1859510"/>
                  <a:pt x="309135" y="1892977"/>
                  <a:pt x="300676" y="1926812"/>
                </a:cubicBezTo>
                <a:cubicBezTo>
                  <a:pt x="288172" y="1974622"/>
                  <a:pt x="295895" y="2022432"/>
                  <a:pt x="300676" y="2070242"/>
                </a:cubicBezTo>
                <a:cubicBezTo>
                  <a:pt x="312077" y="2186090"/>
                  <a:pt x="324581" y="2302305"/>
                  <a:pt x="337085" y="2418152"/>
                </a:cubicBezTo>
                <a:cubicBezTo>
                  <a:pt x="339292" y="2438012"/>
                  <a:pt x="343705" y="2457871"/>
                  <a:pt x="348486" y="2484351"/>
                </a:cubicBezTo>
                <a:cubicBezTo>
                  <a:pt x="358048" y="2461917"/>
                  <a:pt x="354003" y="2444632"/>
                  <a:pt x="354738" y="2427714"/>
                </a:cubicBezTo>
                <a:cubicBezTo>
                  <a:pt x="349590" y="2418152"/>
                  <a:pt x="348119" y="2408958"/>
                  <a:pt x="355842" y="2399764"/>
                </a:cubicBezTo>
                <a:cubicBezTo>
                  <a:pt x="367978" y="2372549"/>
                  <a:pt x="364668" y="2343863"/>
                  <a:pt x="365036" y="2315545"/>
                </a:cubicBezTo>
                <a:cubicBezTo>
                  <a:pt x="362461" y="2313338"/>
                  <a:pt x="361726" y="2311131"/>
                  <a:pt x="362829" y="2308925"/>
                </a:cubicBezTo>
                <a:cubicBezTo>
                  <a:pt x="363933" y="2306718"/>
                  <a:pt x="364668" y="2305983"/>
                  <a:pt x="365771" y="2305983"/>
                </a:cubicBezTo>
                <a:cubicBezTo>
                  <a:pt x="376437" y="2285020"/>
                  <a:pt x="374598" y="2262586"/>
                  <a:pt x="374230" y="2240152"/>
                </a:cubicBezTo>
                <a:cubicBezTo>
                  <a:pt x="368714" y="2230958"/>
                  <a:pt x="367610" y="2222131"/>
                  <a:pt x="375333" y="2213672"/>
                </a:cubicBezTo>
                <a:cubicBezTo>
                  <a:pt x="387102" y="2195652"/>
                  <a:pt x="383056" y="2175424"/>
                  <a:pt x="383424" y="2155565"/>
                </a:cubicBezTo>
                <a:cubicBezTo>
                  <a:pt x="378643" y="2146371"/>
                  <a:pt x="376804" y="2137176"/>
                  <a:pt x="384895" y="2128718"/>
                </a:cubicBezTo>
                <a:cubicBezTo>
                  <a:pt x="396296" y="2110697"/>
                  <a:pt x="392619" y="2090470"/>
                  <a:pt x="392619" y="2070978"/>
                </a:cubicBezTo>
                <a:cubicBezTo>
                  <a:pt x="390044" y="2043027"/>
                  <a:pt x="384528" y="2015077"/>
                  <a:pt x="392619" y="1987126"/>
                </a:cubicBezTo>
                <a:cubicBezTo>
                  <a:pt x="391147" y="1942994"/>
                  <a:pt x="398503" y="1898126"/>
                  <a:pt x="384160" y="1854729"/>
                </a:cubicBezTo>
                <a:lnTo>
                  <a:pt x="384160" y="1854729"/>
                </a:lnTo>
                <a:cubicBezTo>
                  <a:pt x="384160" y="1848845"/>
                  <a:pt x="384160" y="1842961"/>
                  <a:pt x="384160" y="1837076"/>
                </a:cubicBezTo>
                <a:cubicBezTo>
                  <a:pt x="376804" y="1827882"/>
                  <a:pt x="377908" y="1818688"/>
                  <a:pt x="383056" y="1809126"/>
                </a:cubicBezTo>
                <a:cubicBezTo>
                  <a:pt x="382321" y="1770878"/>
                  <a:pt x="389309" y="1732262"/>
                  <a:pt x="374966" y="1695117"/>
                </a:cubicBezTo>
                <a:cubicBezTo>
                  <a:pt x="368714" y="1689601"/>
                  <a:pt x="369081" y="1683717"/>
                  <a:pt x="374230" y="1677832"/>
                </a:cubicBezTo>
                <a:cubicBezTo>
                  <a:pt x="373494" y="1652088"/>
                  <a:pt x="378643" y="1625977"/>
                  <a:pt x="365403" y="1601704"/>
                </a:cubicBezTo>
                <a:cubicBezTo>
                  <a:pt x="362461" y="1600233"/>
                  <a:pt x="361358" y="1598394"/>
                  <a:pt x="362094" y="1596187"/>
                </a:cubicBezTo>
                <a:cubicBezTo>
                  <a:pt x="362829" y="1594349"/>
                  <a:pt x="363933" y="1593245"/>
                  <a:pt x="364668" y="1593245"/>
                </a:cubicBezTo>
                <a:cubicBezTo>
                  <a:pt x="366139" y="1554629"/>
                  <a:pt x="358416" y="1517117"/>
                  <a:pt x="346280" y="1480708"/>
                </a:cubicBezTo>
                <a:cubicBezTo>
                  <a:pt x="343705" y="1478869"/>
                  <a:pt x="342602" y="1477030"/>
                  <a:pt x="343337" y="1474823"/>
                </a:cubicBezTo>
                <a:cubicBezTo>
                  <a:pt x="344073" y="1472617"/>
                  <a:pt x="344441" y="1471514"/>
                  <a:pt x="345544" y="1471514"/>
                </a:cubicBezTo>
                <a:cubicBezTo>
                  <a:pt x="340395" y="1432898"/>
                  <a:pt x="335246" y="1394650"/>
                  <a:pt x="319065" y="1358608"/>
                </a:cubicBezTo>
                <a:cubicBezTo>
                  <a:pt x="316122" y="1357137"/>
                  <a:pt x="315019" y="1355298"/>
                  <a:pt x="315387" y="1353092"/>
                </a:cubicBezTo>
                <a:cubicBezTo>
                  <a:pt x="315755" y="1350885"/>
                  <a:pt x="316490" y="1349782"/>
                  <a:pt x="317226" y="1349782"/>
                </a:cubicBezTo>
                <a:cubicBezTo>
                  <a:pt x="312077" y="1312269"/>
                  <a:pt x="301044" y="1276963"/>
                  <a:pt x="281920" y="1244600"/>
                </a:cubicBezTo>
                <a:cubicBezTo>
                  <a:pt x="278242" y="1243864"/>
                  <a:pt x="276403" y="1242393"/>
                  <a:pt x="277507" y="1240554"/>
                </a:cubicBezTo>
                <a:cubicBezTo>
                  <a:pt x="278242" y="1238348"/>
                  <a:pt x="279346" y="1237244"/>
                  <a:pt x="280449" y="1237244"/>
                </a:cubicBezTo>
                <a:cubicBezTo>
                  <a:pt x="280449" y="1229521"/>
                  <a:pt x="277874" y="1222901"/>
                  <a:pt x="271990" y="1217385"/>
                </a:cubicBezTo>
                <a:cubicBezTo>
                  <a:pt x="265003" y="1209662"/>
                  <a:pt x="257647" y="1202306"/>
                  <a:pt x="261325" y="1190538"/>
                </a:cubicBezTo>
                <a:cubicBezTo>
                  <a:pt x="252498" y="1177666"/>
                  <a:pt x="242569" y="1182079"/>
                  <a:pt x="232639" y="1189067"/>
                </a:cubicBezTo>
                <a:cubicBezTo>
                  <a:pt x="224180" y="1197158"/>
                  <a:pt x="215354" y="1197525"/>
                  <a:pt x="206527" y="1189802"/>
                </a:cubicBezTo>
                <a:cubicBezTo>
                  <a:pt x="195126" y="1180976"/>
                  <a:pt x="181887" y="1180976"/>
                  <a:pt x="168279" y="1180608"/>
                </a:cubicBezTo>
                <a:lnTo>
                  <a:pt x="168279" y="1180608"/>
                </a:lnTo>
                <a:cubicBezTo>
                  <a:pt x="163130" y="1175091"/>
                  <a:pt x="156511" y="1172149"/>
                  <a:pt x="149155" y="1171781"/>
                </a:cubicBezTo>
                <a:lnTo>
                  <a:pt x="149155" y="1171781"/>
                </a:lnTo>
                <a:cubicBezTo>
                  <a:pt x="130399" y="1156335"/>
                  <a:pt x="111275" y="1141257"/>
                  <a:pt x="92519" y="1125810"/>
                </a:cubicBezTo>
                <a:cubicBezTo>
                  <a:pt x="87738" y="1123971"/>
                  <a:pt x="84795" y="1120294"/>
                  <a:pt x="83692" y="1115145"/>
                </a:cubicBezTo>
                <a:cubicBezTo>
                  <a:pt x="79279" y="1104480"/>
                  <a:pt x="74498" y="1093814"/>
                  <a:pt x="65672" y="1085723"/>
                </a:cubicBezTo>
                <a:cubicBezTo>
                  <a:pt x="56109" y="1079103"/>
                  <a:pt x="50961" y="1071013"/>
                  <a:pt x="55006" y="1058876"/>
                </a:cubicBezTo>
                <a:cubicBezTo>
                  <a:pt x="36986" y="994149"/>
                  <a:pt x="33308" y="927950"/>
                  <a:pt x="35882" y="861384"/>
                </a:cubicBezTo>
                <a:cubicBezTo>
                  <a:pt x="28527" y="845938"/>
                  <a:pt x="34779" y="834537"/>
                  <a:pt x="45812" y="824239"/>
                </a:cubicBezTo>
                <a:cubicBezTo>
                  <a:pt x="60890" y="805115"/>
                  <a:pt x="72291" y="782681"/>
                  <a:pt x="92151" y="767603"/>
                </a:cubicBezTo>
                <a:lnTo>
                  <a:pt x="92151" y="767603"/>
                </a:lnTo>
                <a:cubicBezTo>
                  <a:pt x="122676" y="753627"/>
                  <a:pt x="154672" y="758041"/>
                  <a:pt x="186300" y="758041"/>
                </a:cubicBezTo>
                <a:cubicBezTo>
                  <a:pt x="189978" y="755099"/>
                  <a:pt x="192920" y="755834"/>
                  <a:pt x="195126" y="759880"/>
                </a:cubicBezTo>
                <a:cubicBezTo>
                  <a:pt x="209469" y="771648"/>
                  <a:pt x="226387" y="778268"/>
                  <a:pt x="242936" y="785256"/>
                </a:cubicBezTo>
                <a:cubicBezTo>
                  <a:pt x="252866" y="782681"/>
                  <a:pt x="257279" y="788566"/>
                  <a:pt x="260222" y="796656"/>
                </a:cubicBezTo>
                <a:cubicBezTo>
                  <a:pt x="267577" y="808057"/>
                  <a:pt x="277139" y="817619"/>
                  <a:pt x="288908" y="824607"/>
                </a:cubicBezTo>
                <a:lnTo>
                  <a:pt x="288908" y="824607"/>
                </a:lnTo>
                <a:cubicBezTo>
                  <a:pt x="293689" y="834905"/>
                  <a:pt x="298837" y="844834"/>
                  <a:pt x="308031" y="852190"/>
                </a:cubicBezTo>
                <a:lnTo>
                  <a:pt x="308031" y="852190"/>
                </a:lnTo>
                <a:cubicBezTo>
                  <a:pt x="310238" y="855500"/>
                  <a:pt x="312445" y="859177"/>
                  <a:pt x="315019" y="862487"/>
                </a:cubicBezTo>
                <a:cubicBezTo>
                  <a:pt x="322007" y="867268"/>
                  <a:pt x="324581" y="873888"/>
                  <a:pt x="324581" y="881979"/>
                </a:cubicBezTo>
                <a:cubicBezTo>
                  <a:pt x="328259" y="897058"/>
                  <a:pt x="331937" y="912136"/>
                  <a:pt x="335982" y="926847"/>
                </a:cubicBezTo>
                <a:cubicBezTo>
                  <a:pt x="350693" y="979438"/>
                  <a:pt x="358048" y="1032765"/>
                  <a:pt x="344808" y="1087194"/>
                </a:cubicBezTo>
                <a:lnTo>
                  <a:pt x="344808" y="1087194"/>
                </a:lnTo>
                <a:cubicBezTo>
                  <a:pt x="334143" y="1102273"/>
                  <a:pt x="323846" y="1117719"/>
                  <a:pt x="313180" y="1133166"/>
                </a:cubicBezTo>
                <a:cubicBezTo>
                  <a:pt x="305825" y="1143831"/>
                  <a:pt x="307664" y="1153761"/>
                  <a:pt x="316122" y="1162955"/>
                </a:cubicBezTo>
                <a:lnTo>
                  <a:pt x="316122" y="1162955"/>
                </a:lnTo>
                <a:cubicBezTo>
                  <a:pt x="321639" y="1185757"/>
                  <a:pt x="328259" y="1208926"/>
                  <a:pt x="342602" y="1228418"/>
                </a:cubicBezTo>
                <a:cubicBezTo>
                  <a:pt x="345912" y="1229521"/>
                  <a:pt x="347383" y="1231360"/>
                  <a:pt x="347015" y="1233567"/>
                </a:cubicBezTo>
                <a:cubicBezTo>
                  <a:pt x="346647" y="1236141"/>
                  <a:pt x="345912" y="1237244"/>
                  <a:pt x="345176" y="1237244"/>
                </a:cubicBezTo>
                <a:cubicBezTo>
                  <a:pt x="363565" y="1306017"/>
                  <a:pt x="381585" y="1375158"/>
                  <a:pt x="399974" y="1443931"/>
                </a:cubicBezTo>
                <a:cubicBezTo>
                  <a:pt x="406594" y="1446137"/>
                  <a:pt x="406962" y="1449080"/>
                  <a:pt x="401445" y="1452757"/>
                </a:cubicBezTo>
                <a:cubicBezTo>
                  <a:pt x="410639" y="1515646"/>
                  <a:pt x="419466" y="1578534"/>
                  <a:pt x="428660" y="1641423"/>
                </a:cubicBezTo>
                <a:cubicBezTo>
                  <a:pt x="435280" y="1646940"/>
                  <a:pt x="435280" y="1652824"/>
                  <a:pt x="429763" y="1659076"/>
                </a:cubicBezTo>
                <a:lnTo>
                  <a:pt x="429763" y="1708725"/>
                </a:lnTo>
                <a:cubicBezTo>
                  <a:pt x="441532" y="1680407"/>
                  <a:pt x="449991" y="1651721"/>
                  <a:pt x="447784" y="1621564"/>
                </a:cubicBezTo>
                <a:cubicBezTo>
                  <a:pt x="443003" y="1612369"/>
                  <a:pt x="441164" y="1603175"/>
                  <a:pt x="449623" y="1595084"/>
                </a:cubicBezTo>
                <a:cubicBezTo>
                  <a:pt x="461391" y="1548377"/>
                  <a:pt x="465805" y="1500935"/>
                  <a:pt x="466908" y="1452757"/>
                </a:cubicBezTo>
                <a:cubicBezTo>
                  <a:pt x="461391" y="1443563"/>
                  <a:pt x="460288" y="1434737"/>
                  <a:pt x="468011" y="1425910"/>
                </a:cubicBezTo>
                <a:cubicBezTo>
                  <a:pt x="481619" y="1401637"/>
                  <a:pt x="475367" y="1375158"/>
                  <a:pt x="476470" y="1349414"/>
                </a:cubicBezTo>
                <a:cubicBezTo>
                  <a:pt x="470586" y="1337278"/>
                  <a:pt x="468747" y="1325509"/>
                  <a:pt x="477941" y="1313740"/>
                </a:cubicBezTo>
                <a:cubicBezTo>
                  <a:pt x="491181" y="1289100"/>
                  <a:pt x="484929" y="1262620"/>
                  <a:pt x="485664" y="1236509"/>
                </a:cubicBezTo>
                <a:cubicBezTo>
                  <a:pt x="480148" y="1221062"/>
                  <a:pt x="477573" y="1205984"/>
                  <a:pt x="487135" y="1190905"/>
                </a:cubicBezTo>
                <a:cubicBezTo>
                  <a:pt x="501846" y="1150819"/>
                  <a:pt x="493387" y="1108893"/>
                  <a:pt x="495226" y="1067703"/>
                </a:cubicBezTo>
                <a:cubicBezTo>
                  <a:pt x="488974" y="1046004"/>
                  <a:pt x="488239" y="1023938"/>
                  <a:pt x="495594" y="1002240"/>
                </a:cubicBezTo>
                <a:cubicBezTo>
                  <a:pt x="495594" y="989735"/>
                  <a:pt x="495594" y="977231"/>
                  <a:pt x="495594" y="964727"/>
                </a:cubicBezTo>
                <a:cubicBezTo>
                  <a:pt x="487503" y="933834"/>
                  <a:pt x="488974" y="902574"/>
                  <a:pt x="494858" y="871314"/>
                </a:cubicBezTo>
                <a:cubicBezTo>
                  <a:pt x="497801" y="813942"/>
                  <a:pt x="489342" y="758041"/>
                  <a:pt x="478677" y="701772"/>
                </a:cubicBezTo>
                <a:cubicBezTo>
                  <a:pt x="468747" y="693313"/>
                  <a:pt x="471689" y="683751"/>
                  <a:pt x="476102" y="674189"/>
                </a:cubicBezTo>
                <a:cubicBezTo>
                  <a:pt x="474999" y="641826"/>
                  <a:pt x="470586" y="610197"/>
                  <a:pt x="458817" y="580040"/>
                </a:cubicBezTo>
                <a:cubicBezTo>
                  <a:pt x="456243" y="578201"/>
                  <a:pt x="455139" y="576363"/>
                  <a:pt x="455507" y="574156"/>
                </a:cubicBezTo>
                <a:cubicBezTo>
                  <a:pt x="456243" y="571949"/>
                  <a:pt x="456610" y="570846"/>
                  <a:pt x="457346" y="570846"/>
                </a:cubicBezTo>
                <a:cubicBezTo>
                  <a:pt x="457714" y="557239"/>
                  <a:pt x="458082" y="543999"/>
                  <a:pt x="448519" y="532598"/>
                </a:cubicBezTo>
                <a:lnTo>
                  <a:pt x="448519" y="532598"/>
                </a:lnTo>
                <a:cubicBezTo>
                  <a:pt x="448887" y="518991"/>
                  <a:pt x="445577" y="505751"/>
                  <a:pt x="442635" y="492143"/>
                </a:cubicBezTo>
                <a:cubicBezTo>
                  <a:pt x="437487" y="469342"/>
                  <a:pt x="424982" y="457205"/>
                  <a:pt x="401077" y="458309"/>
                </a:cubicBezTo>
                <a:cubicBezTo>
                  <a:pt x="390412" y="457205"/>
                  <a:pt x="379747" y="456837"/>
                  <a:pt x="373494" y="446172"/>
                </a:cubicBezTo>
                <a:cubicBezTo>
                  <a:pt x="370185" y="443966"/>
                  <a:pt x="366875" y="441759"/>
                  <a:pt x="363565" y="439552"/>
                </a:cubicBezTo>
                <a:lnTo>
                  <a:pt x="363565" y="439552"/>
                </a:lnTo>
                <a:cubicBezTo>
                  <a:pt x="335246" y="414912"/>
                  <a:pt x="306928" y="389903"/>
                  <a:pt x="278978" y="365263"/>
                </a:cubicBezTo>
                <a:lnTo>
                  <a:pt x="278978" y="365263"/>
                </a:lnTo>
                <a:cubicBezTo>
                  <a:pt x="270151" y="352023"/>
                  <a:pt x="260957" y="339519"/>
                  <a:pt x="252131" y="326647"/>
                </a:cubicBezTo>
                <a:lnTo>
                  <a:pt x="252131" y="326647"/>
                </a:lnTo>
                <a:cubicBezTo>
                  <a:pt x="242569" y="301639"/>
                  <a:pt x="233374" y="276630"/>
                  <a:pt x="223812" y="251622"/>
                </a:cubicBezTo>
                <a:cubicBezTo>
                  <a:pt x="220502" y="250151"/>
                  <a:pt x="219399" y="248312"/>
                  <a:pt x="220135" y="246473"/>
                </a:cubicBezTo>
                <a:cubicBezTo>
                  <a:pt x="220870" y="244267"/>
                  <a:pt x="221606" y="243163"/>
                  <a:pt x="222709" y="243163"/>
                </a:cubicBezTo>
                <a:cubicBezTo>
                  <a:pt x="223077" y="201973"/>
                  <a:pt x="220135" y="160783"/>
                  <a:pt x="231903" y="120696"/>
                </a:cubicBezTo>
                <a:cubicBezTo>
                  <a:pt x="229329" y="118122"/>
                  <a:pt x="228593" y="116283"/>
                  <a:pt x="230065" y="114812"/>
                </a:cubicBezTo>
                <a:cubicBezTo>
                  <a:pt x="231168" y="113709"/>
                  <a:pt x="232639" y="112973"/>
                  <a:pt x="233742" y="112973"/>
                </a:cubicBezTo>
                <a:cubicBezTo>
                  <a:pt x="255073" y="79138"/>
                  <a:pt x="276036" y="44936"/>
                  <a:pt x="312445" y="23973"/>
                </a:cubicBezTo>
                <a:cubicBezTo>
                  <a:pt x="363197" y="-5449"/>
                  <a:pt x="414685" y="-7655"/>
                  <a:pt x="467644" y="16617"/>
                </a:cubicBezTo>
                <a:cubicBezTo>
                  <a:pt x="471321" y="14779"/>
                  <a:pt x="474263" y="15514"/>
                  <a:pt x="476102" y="195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28" name="Google Shape;428;p35"/>
          <p:cNvGrpSpPr/>
          <p:nvPr/>
        </p:nvGrpSpPr>
        <p:grpSpPr>
          <a:xfrm rot="3458832">
            <a:off x="402850" y="2600085"/>
            <a:ext cx="620756" cy="713688"/>
            <a:chOff x="1688761" y="3433704"/>
            <a:chExt cx="1211914" cy="1393348"/>
          </a:xfrm>
        </p:grpSpPr>
        <p:sp>
          <p:nvSpPr>
            <p:cNvPr id="429" name="Google Shape;429;p35"/>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35"/>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1" name="Google Shape;431;p35"/>
          <p:cNvGrpSpPr/>
          <p:nvPr/>
        </p:nvGrpSpPr>
        <p:grpSpPr>
          <a:xfrm rot="-2700000">
            <a:off x="7402793" y="1769033"/>
            <a:ext cx="620776" cy="713712"/>
            <a:chOff x="1688761" y="3433704"/>
            <a:chExt cx="1211914" cy="1393348"/>
          </a:xfrm>
        </p:grpSpPr>
        <p:sp>
          <p:nvSpPr>
            <p:cNvPr id="432" name="Google Shape;432;p35"/>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35"/>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34" name="Google Shape;434;p35"/>
          <p:cNvPicPr preferRelativeResize="0"/>
          <p:nvPr/>
        </p:nvPicPr>
        <p:blipFill rotWithShape="1">
          <a:blip r:embed="rId5">
            <a:alphaModFix/>
          </a:blip>
          <a:srcRect l="29134" t="5678" r="27633"/>
          <a:stretch/>
        </p:blipFill>
        <p:spPr>
          <a:xfrm>
            <a:off x="78010" y="3381379"/>
            <a:ext cx="1533024" cy="1881446"/>
          </a:xfrm>
          <a:prstGeom prst="rect">
            <a:avLst/>
          </a:prstGeom>
          <a:noFill/>
          <a:ln>
            <a:noFill/>
          </a:ln>
        </p:spPr>
      </p:pic>
      <p:grpSp>
        <p:nvGrpSpPr>
          <p:cNvPr id="435" name="Google Shape;435;p35"/>
          <p:cNvGrpSpPr/>
          <p:nvPr/>
        </p:nvGrpSpPr>
        <p:grpSpPr>
          <a:xfrm>
            <a:off x="1780467" y="3944803"/>
            <a:ext cx="1029819" cy="1255112"/>
            <a:chOff x="316067" y="3944803"/>
            <a:chExt cx="1029819" cy="1255112"/>
          </a:xfrm>
        </p:grpSpPr>
        <p:grpSp>
          <p:nvGrpSpPr>
            <p:cNvPr id="436" name="Google Shape;436;p35"/>
            <p:cNvGrpSpPr/>
            <p:nvPr/>
          </p:nvGrpSpPr>
          <p:grpSpPr>
            <a:xfrm>
              <a:off x="316067" y="4264248"/>
              <a:ext cx="502749" cy="935667"/>
              <a:chOff x="7451496" y="4064452"/>
              <a:chExt cx="1000098" cy="1861284"/>
            </a:xfrm>
          </p:grpSpPr>
          <p:sp>
            <p:nvSpPr>
              <p:cNvPr id="437" name="Google Shape;437;p35"/>
              <p:cNvSpPr/>
              <p:nvPr/>
            </p:nvSpPr>
            <p:spPr>
              <a:xfrm>
                <a:off x="7624660" y="4530272"/>
                <a:ext cx="787917" cy="1395464"/>
              </a:xfrm>
              <a:custGeom>
                <a:avLst/>
                <a:gdLst/>
                <a:ahLst/>
                <a:cxnLst/>
                <a:rect l="l" t="t" r="r" b="b"/>
                <a:pathLst>
                  <a:path w="787917" h="1395464" extrusionOk="0">
                    <a:moveTo>
                      <a:pt x="585657" y="1066428"/>
                    </a:moveTo>
                    <a:cubicBezTo>
                      <a:pt x="596717" y="1000347"/>
                      <a:pt x="607776" y="939242"/>
                      <a:pt x="622707" y="878967"/>
                    </a:cubicBezTo>
                    <a:cubicBezTo>
                      <a:pt x="637638" y="819521"/>
                      <a:pt x="655886" y="761457"/>
                      <a:pt x="684641" y="707265"/>
                    </a:cubicBezTo>
                    <a:cubicBezTo>
                      <a:pt x="700401" y="677403"/>
                      <a:pt x="719756" y="650307"/>
                      <a:pt x="746023" y="628741"/>
                    </a:cubicBezTo>
                    <a:cubicBezTo>
                      <a:pt x="766760" y="611598"/>
                      <a:pt x="782243" y="617958"/>
                      <a:pt x="786667" y="644777"/>
                    </a:cubicBezTo>
                    <a:cubicBezTo>
                      <a:pt x="788050" y="652796"/>
                      <a:pt x="788050" y="660814"/>
                      <a:pt x="787773" y="668832"/>
                    </a:cubicBezTo>
                    <a:cubicBezTo>
                      <a:pt x="783073" y="794913"/>
                      <a:pt x="748788" y="911593"/>
                      <a:pt x="674964" y="1015001"/>
                    </a:cubicBezTo>
                    <a:cubicBezTo>
                      <a:pt x="671646" y="1019701"/>
                      <a:pt x="668328" y="1024401"/>
                      <a:pt x="664457" y="1028825"/>
                    </a:cubicBezTo>
                    <a:cubicBezTo>
                      <a:pt x="622707" y="1075000"/>
                      <a:pt x="607500" y="1130022"/>
                      <a:pt x="608329" y="1191127"/>
                    </a:cubicBezTo>
                    <a:cubicBezTo>
                      <a:pt x="608882" y="1244213"/>
                      <a:pt x="607776" y="1297023"/>
                      <a:pt x="606947" y="1350110"/>
                    </a:cubicBezTo>
                    <a:cubicBezTo>
                      <a:pt x="606947" y="1360340"/>
                      <a:pt x="606394" y="1370847"/>
                      <a:pt x="604459" y="1381077"/>
                    </a:cubicBezTo>
                    <a:cubicBezTo>
                      <a:pt x="602800" y="1389372"/>
                      <a:pt x="596993" y="1395178"/>
                      <a:pt x="587593" y="1395454"/>
                    </a:cubicBezTo>
                    <a:cubicBezTo>
                      <a:pt x="577915" y="1395731"/>
                      <a:pt x="572385" y="1390201"/>
                      <a:pt x="569897" y="1382183"/>
                    </a:cubicBezTo>
                    <a:cubicBezTo>
                      <a:pt x="567962" y="1375823"/>
                      <a:pt x="567685" y="1368635"/>
                      <a:pt x="566856" y="1361722"/>
                    </a:cubicBezTo>
                    <a:cubicBezTo>
                      <a:pt x="559943" y="1289558"/>
                      <a:pt x="552478" y="1217393"/>
                      <a:pt x="546395" y="1145229"/>
                    </a:cubicBezTo>
                    <a:cubicBezTo>
                      <a:pt x="544183" y="1120344"/>
                      <a:pt x="536718" y="1098778"/>
                      <a:pt x="523446" y="1077488"/>
                    </a:cubicBezTo>
                    <a:cubicBezTo>
                      <a:pt x="471466" y="993711"/>
                      <a:pt x="405108" y="921823"/>
                      <a:pt x="339579" y="849105"/>
                    </a:cubicBezTo>
                    <a:cubicBezTo>
                      <a:pt x="255525" y="755651"/>
                      <a:pt x="175619" y="659155"/>
                      <a:pt x="103178" y="556300"/>
                    </a:cubicBezTo>
                    <a:cubicBezTo>
                      <a:pt x="68063" y="506255"/>
                      <a:pt x="38202" y="452892"/>
                      <a:pt x="14977" y="396211"/>
                    </a:cubicBezTo>
                    <a:cubicBezTo>
                      <a:pt x="5299" y="372709"/>
                      <a:pt x="-2719" y="348377"/>
                      <a:pt x="876" y="322387"/>
                    </a:cubicBezTo>
                    <a:cubicBezTo>
                      <a:pt x="3640" y="302203"/>
                      <a:pt x="17465" y="295567"/>
                      <a:pt x="32119" y="308839"/>
                    </a:cubicBezTo>
                    <a:cubicBezTo>
                      <a:pt x="116449" y="385151"/>
                      <a:pt x="211563" y="449574"/>
                      <a:pt x="286216" y="536669"/>
                    </a:cubicBezTo>
                    <a:cubicBezTo>
                      <a:pt x="317459" y="573166"/>
                      <a:pt x="342067" y="612704"/>
                      <a:pt x="357551" y="657772"/>
                    </a:cubicBezTo>
                    <a:cubicBezTo>
                      <a:pt x="372758" y="701182"/>
                      <a:pt x="389347" y="744591"/>
                      <a:pt x="400684" y="788830"/>
                    </a:cubicBezTo>
                    <a:cubicBezTo>
                      <a:pt x="414232" y="841640"/>
                      <a:pt x="438563" y="887261"/>
                      <a:pt x="473954" y="927629"/>
                    </a:cubicBezTo>
                    <a:cubicBezTo>
                      <a:pt x="488608" y="944495"/>
                      <a:pt x="500221" y="964403"/>
                      <a:pt x="518193" y="978780"/>
                    </a:cubicBezTo>
                    <a:cubicBezTo>
                      <a:pt x="526211" y="970209"/>
                      <a:pt x="523723" y="963020"/>
                      <a:pt x="522617" y="956661"/>
                    </a:cubicBezTo>
                    <a:cubicBezTo>
                      <a:pt x="481972" y="703117"/>
                      <a:pt x="438010" y="450127"/>
                      <a:pt x="366122" y="202942"/>
                    </a:cubicBezTo>
                    <a:cubicBezTo>
                      <a:pt x="349809" y="146538"/>
                      <a:pt x="329625" y="91239"/>
                      <a:pt x="311930" y="35388"/>
                    </a:cubicBezTo>
                    <a:cubicBezTo>
                      <a:pt x="308335" y="24328"/>
                      <a:pt x="297275" y="7186"/>
                      <a:pt x="311377" y="1379"/>
                    </a:cubicBezTo>
                    <a:cubicBezTo>
                      <a:pt x="328243" y="-5533"/>
                      <a:pt x="332114" y="15204"/>
                      <a:pt x="337090" y="26540"/>
                    </a:cubicBezTo>
                    <a:cubicBezTo>
                      <a:pt x="375246" y="111976"/>
                      <a:pt x="405937" y="199901"/>
                      <a:pt x="429162" y="290314"/>
                    </a:cubicBezTo>
                    <a:cubicBezTo>
                      <a:pt x="492203" y="534733"/>
                      <a:pt x="540865" y="781918"/>
                      <a:pt x="574321" y="1032143"/>
                    </a:cubicBezTo>
                    <a:cubicBezTo>
                      <a:pt x="575703" y="1042097"/>
                      <a:pt x="574874" y="1052880"/>
                      <a:pt x="585381" y="106587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35"/>
              <p:cNvSpPr/>
              <p:nvPr/>
            </p:nvSpPr>
            <p:spPr>
              <a:xfrm>
                <a:off x="7451496" y="4064452"/>
                <a:ext cx="1000098" cy="1057994"/>
              </a:xfrm>
              <a:custGeom>
                <a:avLst/>
                <a:gdLst/>
                <a:ahLst/>
                <a:cxnLst/>
                <a:rect l="l" t="t" r="r" b="b"/>
                <a:pathLst>
                  <a:path w="1000098" h="1057994" extrusionOk="0">
                    <a:moveTo>
                      <a:pt x="351271" y="521391"/>
                    </a:moveTo>
                    <a:cubicBezTo>
                      <a:pt x="341041" y="521944"/>
                      <a:pt x="330811" y="523050"/>
                      <a:pt x="320857" y="526921"/>
                    </a:cubicBezTo>
                    <a:cubicBezTo>
                      <a:pt x="259476" y="550700"/>
                      <a:pt x="194224" y="558165"/>
                      <a:pt x="130630" y="573096"/>
                    </a:cubicBezTo>
                    <a:cubicBezTo>
                      <a:pt x="95516" y="581390"/>
                      <a:pt x="62060" y="576413"/>
                      <a:pt x="28605" y="565907"/>
                    </a:cubicBezTo>
                    <a:cubicBezTo>
                      <a:pt x="-3745" y="555677"/>
                      <a:pt x="-10104" y="527751"/>
                      <a:pt x="16992" y="506737"/>
                    </a:cubicBezTo>
                    <a:cubicBezTo>
                      <a:pt x="29158" y="497337"/>
                      <a:pt x="42982" y="489871"/>
                      <a:pt x="59019" y="484894"/>
                    </a:cubicBezTo>
                    <a:cubicBezTo>
                      <a:pt x="147220" y="457798"/>
                      <a:pt x="236804" y="438720"/>
                      <a:pt x="332746" y="439826"/>
                    </a:cubicBezTo>
                    <a:cubicBezTo>
                      <a:pt x="319475" y="414665"/>
                      <a:pt x="294038" y="409688"/>
                      <a:pt x="276065" y="395864"/>
                    </a:cubicBezTo>
                    <a:cubicBezTo>
                      <a:pt x="204177" y="341395"/>
                      <a:pt x="127866" y="292179"/>
                      <a:pt x="58742" y="234116"/>
                    </a:cubicBezTo>
                    <a:cubicBezTo>
                      <a:pt x="43812" y="221674"/>
                      <a:pt x="30540" y="206743"/>
                      <a:pt x="19480" y="190983"/>
                    </a:cubicBezTo>
                    <a:cubicBezTo>
                      <a:pt x="7315" y="173287"/>
                      <a:pt x="2061" y="151445"/>
                      <a:pt x="13951" y="132367"/>
                    </a:cubicBezTo>
                    <a:cubicBezTo>
                      <a:pt x="24457" y="115501"/>
                      <a:pt x="42982" y="107759"/>
                      <a:pt x="63996" y="108035"/>
                    </a:cubicBezTo>
                    <a:cubicBezTo>
                      <a:pt x="94686" y="108035"/>
                      <a:pt x="123718" y="117712"/>
                      <a:pt x="150261" y="129602"/>
                    </a:cubicBezTo>
                    <a:cubicBezTo>
                      <a:pt x="246757" y="172734"/>
                      <a:pt x="320857" y="242964"/>
                      <a:pt x="380303" y="329229"/>
                    </a:cubicBezTo>
                    <a:cubicBezTo>
                      <a:pt x="389704" y="342777"/>
                      <a:pt x="399658" y="356325"/>
                      <a:pt x="412376" y="374021"/>
                    </a:cubicBezTo>
                    <a:cubicBezTo>
                      <a:pt x="417630" y="353561"/>
                      <a:pt x="413482" y="339183"/>
                      <a:pt x="410994" y="325358"/>
                    </a:cubicBezTo>
                    <a:cubicBezTo>
                      <a:pt x="396340" y="250152"/>
                      <a:pt x="398552" y="174117"/>
                      <a:pt x="402699" y="98358"/>
                    </a:cubicBezTo>
                    <a:cubicBezTo>
                      <a:pt x="404358" y="70709"/>
                      <a:pt x="415141" y="44442"/>
                      <a:pt x="430348" y="21217"/>
                    </a:cubicBezTo>
                    <a:cubicBezTo>
                      <a:pt x="447491" y="-4774"/>
                      <a:pt x="467675" y="-6986"/>
                      <a:pt x="489794" y="15134"/>
                    </a:cubicBezTo>
                    <a:cubicBezTo>
                      <a:pt x="506384" y="31723"/>
                      <a:pt x="516061" y="52184"/>
                      <a:pt x="517720" y="76515"/>
                    </a:cubicBezTo>
                    <a:cubicBezTo>
                      <a:pt x="521314" y="132920"/>
                      <a:pt x="518273" y="189324"/>
                      <a:pt x="514678" y="245452"/>
                    </a:cubicBezTo>
                    <a:cubicBezTo>
                      <a:pt x="513572" y="261488"/>
                      <a:pt x="511914" y="277525"/>
                      <a:pt x="510255" y="293562"/>
                    </a:cubicBezTo>
                    <a:cubicBezTo>
                      <a:pt x="510255" y="301303"/>
                      <a:pt x="500024" y="312916"/>
                      <a:pt x="517720" y="314852"/>
                    </a:cubicBezTo>
                    <a:cubicBezTo>
                      <a:pt x="555599" y="249046"/>
                      <a:pt x="601221" y="189324"/>
                      <a:pt x="651542" y="132920"/>
                    </a:cubicBezTo>
                    <a:cubicBezTo>
                      <a:pt x="682509" y="98358"/>
                      <a:pt x="719006" y="71262"/>
                      <a:pt x="760204" y="50525"/>
                    </a:cubicBezTo>
                    <a:cubicBezTo>
                      <a:pt x="779005" y="41124"/>
                      <a:pt x="801954" y="31447"/>
                      <a:pt x="817991" y="47760"/>
                    </a:cubicBezTo>
                    <a:cubicBezTo>
                      <a:pt x="832092" y="62137"/>
                      <a:pt x="823244" y="84533"/>
                      <a:pt x="816055" y="103058"/>
                    </a:cubicBezTo>
                    <a:cubicBezTo>
                      <a:pt x="790341" y="170523"/>
                      <a:pt x="746932" y="226927"/>
                      <a:pt x="701034" y="281396"/>
                    </a:cubicBezTo>
                    <a:cubicBezTo>
                      <a:pt x="664814" y="324252"/>
                      <a:pt x="625828" y="364344"/>
                      <a:pt x="588225" y="405818"/>
                    </a:cubicBezTo>
                    <a:cubicBezTo>
                      <a:pt x="584631" y="413836"/>
                      <a:pt x="588502" y="415218"/>
                      <a:pt x="595414" y="413559"/>
                    </a:cubicBezTo>
                    <a:cubicBezTo>
                      <a:pt x="623064" y="409965"/>
                      <a:pt x="646842" y="395034"/>
                      <a:pt x="673662" y="387846"/>
                    </a:cubicBezTo>
                    <a:cubicBezTo>
                      <a:pt x="756056" y="365173"/>
                      <a:pt x="838451" y="347478"/>
                      <a:pt x="924717" y="356325"/>
                    </a:cubicBezTo>
                    <a:cubicBezTo>
                      <a:pt x="946560" y="358537"/>
                      <a:pt x="964808" y="367938"/>
                      <a:pt x="981951" y="378721"/>
                    </a:cubicBezTo>
                    <a:cubicBezTo>
                      <a:pt x="1008217" y="395034"/>
                      <a:pt x="1004900" y="424343"/>
                      <a:pt x="978909" y="443144"/>
                    </a:cubicBezTo>
                    <a:cubicBezTo>
                      <a:pt x="961490" y="455863"/>
                      <a:pt x="941030" y="459734"/>
                      <a:pt x="921399" y="465264"/>
                    </a:cubicBezTo>
                    <a:cubicBezTo>
                      <a:pt x="831262" y="491254"/>
                      <a:pt x="739743" y="491530"/>
                      <a:pt x="647948" y="476600"/>
                    </a:cubicBezTo>
                    <a:cubicBezTo>
                      <a:pt x="613663" y="471070"/>
                      <a:pt x="579931" y="470240"/>
                      <a:pt x="542881" y="476600"/>
                    </a:cubicBezTo>
                    <a:cubicBezTo>
                      <a:pt x="551728" y="499825"/>
                      <a:pt x="571912" y="509779"/>
                      <a:pt x="588225" y="522221"/>
                    </a:cubicBezTo>
                    <a:cubicBezTo>
                      <a:pt x="625828" y="550423"/>
                      <a:pt x="665090" y="576690"/>
                      <a:pt x="697440" y="611528"/>
                    </a:cubicBezTo>
                    <a:cubicBezTo>
                      <a:pt x="739190" y="656320"/>
                      <a:pt x="773752" y="705535"/>
                      <a:pt x="799189" y="761387"/>
                    </a:cubicBezTo>
                    <a:cubicBezTo>
                      <a:pt x="811631" y="788483"/>
                      <a:pt x="825179" y="815026"/>
                      <a:pt x="832092" y="844335"/>
                    </a:cubicBezTo>
                    <a:cubicBezTo>
                      <a:pt x="833751" y="850970"/>
                      <a:pt x="835963" y="857606"/>
                      <a:pt x="836792" y="864519"/>
                    </a:cubicBezTo>
                    <a:cubicBezTo>
                      <a:pt x="839281" y="881938"/>
                      <a:pt x="840940" y="900463"/>
                      <a:pt x="823244" y="910969"/>
                    </a:cubicBezTo>
                    <a:cubicBezTo>
                      <a:pt x="807207" y="920647"/>
                      <a:pt x="789788" y="917329"/>
                      <a:pt x="773752" y="909310"/>
                    </a:cubicBezTo>
                    <a:cubicBezTo>
                      <a:pt x="756056" y="900186"/>
                      <a:pt x="743061" y="885809"/>
                      <a:pt x="730343" y="870601"/>
                    </a:cubicBezTo>
                    <a:cubicBezTo>
                      <a:pt x="681403" y="811709"/>
                      <a:pt x="624446" y="759175"/>
                      <a:pt x="584355" y="693093"/>
                    </a:cubicBezTo>
                    <a:cubicBezTo>
                      <a:pt x="560576" y="654108"/>
                      <a:pt x="539563" y="613187"/>
                      <a:pt x="517167" y="573372"/>
                    </a:cubicBezTo>
                    <a:cubicBezTo>
                      <a:pt x="513296" y="566736"/>
                      <a:pt x="511914" y="557612"/>
                      <a:pt x="499748" y="555677"/>
                    </a:cubicBezTo>
                    <a:cubicBezTo>
                      <a:pt x="501683" y="571713"/>
                      <a:pt x="502789" y="587197"/>
                      <a:pt x="505278" y="602404"/>
                    </a:cubicBezTo>
                    <a:cubicBezTo>
                      <a:pt x="522697" y="703876"/>
                      <a:pt x="520485" y="806732"/>
                      <a:pt x="528503" y="908757"/>
                    </a:cubicBezTo>
                    <a:cubicBezTo>
                      <a:pt x="531544" y="948849"/>
                      <a:pt x="522697" y="988940"/>
                      <a:pt x="514955" y="1028479"/>
                    </a:cubicBezTo>
                    <a:cubicBezTo>
                      <a:pt x="512467" y="1042027"/>
                      <a:pt x="506384" y="1055851"/>
                      <a:pt x="489794" y="1057787"/>
                    </a:cubicBezTo>
                    <a:cubicBezTo>
                      <a:pt x="472928" y="1059722"/>
                      <a:pt x="466845" y="1047833"/>
                      <a:pt x="459933" y="1034838"/>
                    </a:cubicBezTo>
                    <a:cubicBezTo>
                      <a:pt x="441961" y="1000553"/>
                      <a:pt x="432837" y="964332"/>
                      <a:pt x="427307" y="926453"/>
                    </a:cubicBezTo>
                    <a:cubicBezTo>
                      <a:pt x="415418" y="846547"/>
                      <a:pt x="409888" y="766364"/>
                      <a:pt x="413759" y="685351"/>
                    </a:cubicBezTo>
                    <a:cubicBezTo>
                      <a:pt x="414312" y="674292"/>
                      <a:pt x="413759" y="663509"/>
                      <a:pt x="413759" y="643878"/>
                    </a:cubicBezTo>
                    <a:cubicBezTo>
                      <a:pt x="382792" y="697517"/>
                      <a:pt x="352654" y="741203"/>
                      <a:pt x="319198" y="782677"/>
                    </a:cubicBezTo>
                    <a:cubicBezTo>
                      <a:pt x="275236" y="836869"/>
                      <a:pt x="234315" y="893827"/>
                      <a:pt x="181229" y="940001"/>
                    </a:cubicBezTo>
                    <a:cubicBezTo>
                      <a:pt x="171551" y="948572"/>
                      <a:pt x="161045" y="955208"/>
                      <a:pt x="149432" y="960185"/>
                    </a:cubicBezTo>
                    <a:cubicBezTo>
                      <a:pt x="128419" y="968756"/>
                      <a:pt x="116529" y="961291"/>
                      <a:pt x="116253" y="937236"/>
                    </a:cubicBezTo>
                    <a:cubicBezTo>
                      <a:pt x="115976" y="907098"/>
                      <a:pt x="121506" y="877514"/>
                      <a:pt x="132842" y="849588"/>
                    </a:cubicBezTo>
                    <a:cubicBezTo>
                      <a:pt x="167957" y="763875"/>
                      <a:pt x="216620" y="686457"/>
                      <a:pt x="280213" y="618993"/>
                    </a:cubicBezTo>
                    <a:cubicBezTo>
                      <a:pt x="308692" y="588856"/>
                      <a:pt x="337723" y="559547"/>
                      <a:pt x="366479" y="529963"/>
                    </a:cubicBezTo>
                    <a:cubicBezTo>
                      <a:pt x="368137" y="514756"/>
                      <a:pt x="358460" y="519732"/>
                      <a:pt x="350995" y="5213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35"/>
              <p:cNvSpPr/>
              <p:nvPr/>
            </p:nvSpPr>
            <p:spPr>
              <a:xfrm>
                <a:off x="7825993" y="4435136"/>
                <a:ext cx="143864" cy="186375"/>
              </a:xfrm>
              <a:custGeom>
                <a:avLst/>
                <a:gdLst/>
                <a:ahLst/>
                <a:cxnLst/>
                <a:rect l="l" t="t" r="r" b="b"/>
                <a:pathLst>
                  <a:path w="143864" h="186375" extrusionOk="0">
                    <a:moveTo>
                      <a:pt x="276" y="88220"/>
                    </a:moveTo>
                    <a:cubicBezTo>
                      <a:pt x="829" y="55041"/>
                      <a:pt x="13548" y="28221"/>
                      <a:pt x="42027" y="10249"/>
                    </a:cubicBezTo>
                    <a:cubicBezTo>
                      <a:pt x="70506" y="-7446"/>
                      <a:pt x="101749" y="-2193"/>
                      <a:pt x="120827" y="25733"/>
                    </a:cubicBezTo>
                    <a:cubicBezTo>
                      <a:pt x="146265" y="63336"/>
                      <a:pt x="151518" y="104257"/>
                      <a:pt x="132163" y="146284"/>
                    </a:cubicBezTo>
                    <a:cubicBezTo>
                      <a:pt x="120274" y="172551"/>
                      <a:pt x="98431" y="186375"/>
                      <a:pt x="69400" y="186375"/>
                    </a:cubicBezTo>
                    <a:cubicBezTo>
                      <a:pt x="40921" y="186375"/>
                      <a:pt x="23225" y="169233"/>
                      <a:pt x="11336" y="144901"/>
                    </a:cubicBezTo>
                    <a:cubicBezTo>
                      <a:pt x="2765" y="126929"/>
                      <a:pt x="0" y="107851"/>
                      <a:pt x="0" y="8794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0" name="Google Shape;440;p35"/>
            <p:cNvGrpSpPr/>
            <p:nvPr/>
          </p:nvGrpSpPr>
          <p:grpSpPr>
            <a:xfrm>
              <a:off x="673687" y="3944803"/>
              <a:ext cx="494964" cy="1247788"/>
              <a:chOff x="8162896" y="3428995"/>
              <a:chExt cx="984612" cy="2482172"/>
            </a:xfrm>
          </p:grpSpPr>
          <p:sp>
            <p:nvSpPr>
              <p:cNvPr id="441" name="Google Shape;441;p35"/>
              <p:cNvSpPr/>
              <p:nvPr/>
            </p:nvSpPr>
            <p:spPr>
              <a:xfrm>
                <a:off x="8162896" y="4000010"/>
                <a:ext cx="856720" cy="1911157"/>
              </a:xfrm>
              <a:custGeom>
                <a:avLst/>
                <a:gdLst/>
                <a:ahLst/>
                <a:cxnLst/>
                <a:rect l="l" t="t" r="r" b="b"/>
                <a:pathLst>
                  <a:path w="856720" h="1911157" extrusionOk="0">
                    <a:moveTo>
                      <a:pt x="329997" y="1219555"/>
                    </a:moveTo>
                    <a:cubicBezTo>
                      <a:pt x="331103" y="1184164"/>
                      <a:pt x="331379" y="1148496"/>
                      <a:pt x="333591" y="1113105"/>
                    </a:cubicBezTo>
                    <a:cubicBezTo>
                      <a:pt x="339121" y="1018821"/>
                      <a:pt x="344375" y="924537"/>
                      <a:pt x="351287" y="830530"/>
                    </a:cubicBezTo>
                    <a:cubicBezTo>
                      <a:pt x="368982" y="590258"/>
                      <a:pt x="395526" y="351368"/>
                      <a:pt x="441147" y="114691"/>
                    </a:cubicBezTo>
                    <a:cubicBezTo>
                      <a:pt x="445018" y="94507"/>
                      <a:pt x="450824" y="74323"/>
                      <a:pt x="457184" y="54692"/>
                    </a:cubicBezTo>
                    <a:cubicBezTo>
                      <a:pt x="462437" y="38102"/>
                      <a:pt x="471008" y="22895"/>
                      <a:pt x="481791" y="9347"/>
                    </a:cubicBezTo>
                    <a:cubicBezTo>
                      <a:pt x="486215" y="3817"/>
                      <a:pt x="491469" y="-1713"/>
                      <a:pt x="499210" y="499"/>
                    </a:cubicBezTo>
                    <a:cubicBezTo>
                      <a:pt x="509441" y="3264"/>
                      <a:pt x="509164" y="12112"/>
                      <a:pt x="508335" y="20130"/>
                    </a:cubicBezTo>
                    <a:cubicBezTo>
                      <a:pt x="506952" y="35061"/>
                      <a:pt x="505017" y="49715"/>
                      <a:pt x="503081" y="65752"/>
                    </a:cubicBezTo>
                    <a:cubicBezTo>
                      <a:pt x="493681" y="63540"/>
                      <a:pt x="498657" y="53309"/>
                      <a:pt x="490916" y="48886"/>
                    </a:cubicBezTo>
                    <a:cubicBezTo>
                      <a:pt x="479856" y="59669"/>
                      <a:pt x="479579" y="74876"/>
                      <a:pt x="477367" y="88700"/>
                    </a:cubicBezTo>
                    <a:cubicBezTo>
                      <a:pt x="467967" y="145381"/>
                      <a:pt x="459948" y="202615"/>
                      <a:pt x="450824" y="259296"/>
                    </a:cubicBezTo>
                    <a:cubicBezTo>
                      <a:pt x="424004" y="424362"/>
                      <a:pt x="410733" y="590811"/>
                      <a:pt x="394973" y="756983"/>
                    </a:cubicBezTo>
                    <a:cubicBezTo>
                      <a:pt x="393590" y="771637"/>
                      <a:pt x="391378" y="786567"/>
                      <a:pt x="396632" y="806475"/>
                    </a:cubicBezTo>
                    <a:cubicBezTo>
                      <a:pt x="409074" y="780485"/>
                      <a:pt x="420134" y="758365"/>
                      <a:pt x="430364" y="735969"/>
                    </a:cubicBezTo>
                    <a:cubicBezTo>
                      <a:pt x="466584" y="656063"/>
                      <a:pt x="508058" y="579198"/>
                      <a:pt x="554509" y="504822"/>
                    </a:cubicBezTo>
                    <a:cubicBezTo>
                      <a:pt x="615614" y="406943"/>
                      <a:pt x="700497" y="333673"/>
                      <a:pt x="793122" y="268144"/>
                    </a:cubicBezTo>
                    <a:cubicBezTo>
                      <a:pt x="802246" y="261508"/>
                      <a:pt x="813029" y="256531"/>
                      <a:pt x="823812" y="252937"/>
                    </a:cubicBezTo>
                    <a:cubicBezTo>
                      <a:pt x="847867" y="244919"/>
                      <a:pt x="858651" y="254319"/>
                      <a:pt x="856439" y="280033"/>
                    </a:cubicBezTo>
                    <a:cubicBezTo>
                      <a:pt x="855056" y="296346"/>
                      <a:pt x="848697" y="311277"/>
                      <a:pt x="842338" y="326208"/>
                    </a:cubicBezTo>
                    <a:cubicBezTo>
                      <a:pt x="814412" y="390907"/>
                      <a:pt x="780403" y="452288"/>
                      <a:pt x="741141" y="510628"/>
                    </a:cubicBezTo>
                    <a:cubicBezTo>
                      <a:pt x="721234" y="540213"/>
                      <a:pt x="698838" y="568138"/>
                      <a:pt x="679483" y="598276"/>
                    </a:cubicBezTo>
                    <a:cubicBezTo>
                      <a:pt x="629991" y="674588"/>
                      <a:pt x="563080" y="731545"/>
                      <a:pt x="484003" y="774678"/>
                    </a:cubicBezTo>
                    <a:cubicBezTo>
                      <a:pt x="441700" y="797627"/>
                      <a:pt x="417645" y="830530"/>
                      <a:pt x="403544" y="876704"/>
                    </a:cubicBezTo>
                    <a:cubicBezTo>
                      <a:pt x="381148" y="950527"/>
                      <a:pt x="375895" y="1026286"/>
                      <a:pt x="374236" y="1102045"/>
                    </a:cubicBezTo>
                    <a:cubicBezTo>
                      <a:pt x="370641" y="1271259"/>
                      <a:pt x="366494" y="1440472"/>
                      <a:pt x="379489" y="1609686"/>
                    </a:cubicBezTo>
                    <a:cubicBezTo>
                      <a:pt x="386125" y="1698163"/>
                      <a:pt x="395526" y="1786364"/>
                      <a:pt x="402991" y="1874565"/>
                    </a:cubicBezTo>
                    <a:cubicBezTo>
                      <a:pt x="404097" y="1887837"/>
                      <a:pt x="414051" y="1908850"/>
                      <a:pt x="391655" y="1911062"/>
                    </a:cubicBezTo>
                    <a:cubicBezTo>
                      <a:pt x="373959" y="1912721"/>
                      <a:pt x="374789" y="1892261"/>
                      <a:pt x="373406" y="1879266"/>
                    </a:cubicBezTo>
                    <a:cubicBezTo>
                      <a:pt x="354605" y="1723877"/>
                      <a:pt x="335250" y="1568765"/>
                      <a:pt x="330273" y="1411717"/>
                    </a:cubicBezTo>
                    <a:cubicBezTo>
                      <a:pt x="327785" y="1336235"/>
                      <a:pt x="307325" y="1261858"/>
                      <a:pt x="278846" y="1190799"/>
                    </a:cubicBezTo>
                    <a:cubicBezTo>
                      <a:pt x="248432" y="1114764"/>
                      <a:pt x="213594" y="1040940"/>
                      <a:pt x="181521" y="965735"/>
                    </a:cubicBezTo>
                    <a:cubicBezTo>
                      <a:pt x="120692" y="822788"/>
                      <a:pt x="59034" y="679841"/>
                      <a:pt x="31938" y="525282"/>
                    </a:cubicBezTo>
                    <a:cubicBezTo>
                      <a:pt x="21431" y="465283"/>
                      <a:pt x="12307" y="404731"/>
                      <a:pt x="2630" y="344456"/>
                    </a:cubicBezTo>
                    <a:cubicBezTo>
                      <a:pt x="141" y="328419"/>
                      <a:pt x="-1517" y="312383"/>
                      <a:pt x="2077" y="296346"/>
                    </a:cubicBezTo>
                    <a:cubicBezTo>
                      <a:pt x="5118" y="283075"/>
                      <a:pt x="12031" y="277268"/>
                      <a:pt x="27238" y="282798"/>
                    </a:cubicBezTo>
                    <a:cubicBezTo>
                      <a:pt x="54334" y="292752"/>
                      <a:pt x="74794" y="310171"/>
                      <a:pt x="92490" y="332014"/>
                    </a:cubicBezTo>
                    <a:cubicBezTo>
                      <a:pt x="131199" y="379847"/>
                      <a:pt x="160231" y="433487"/>
                      <a:pt x="182074" y="490721"/>
                    </a:cubicBezTo>
                    <a:cubicBezTo>
                      <a:pt x="217741" y="583345"/>
                      <a:pt x="241243" y="679565"/>
                      <a:pt x="261980" y="776614"/>
                    </a:cubicBezTo>
                    <a:cubicBezTo>
                      <a:pt x="281334" y="866474"/>
                      <a:pt x="279675" y="957163"/>
                      <a:pt x="279675" y="1048129"/>
                    </a:cubicBezTo>
                    <a:cubicBezTo>
                      <a:pt x="279675" y="1080202"/>
                      <a:pt x="280781" y="1112276"/>
                      <a:pt x="294053" y="1142690"/>
                    </a:cubicBezTo>
                    <a:cubicBezTo>
                      <a:pt x="304836" y="1167851"/>
                      <a:pt x="313684" y="1194117"/>
                      <a:pt x="323361" y="1219831"/>
                    </a:cubicBezTo>
                    <a:cubicBezTo>
                      <a:pt x="325573" y="1219831"/>
                      <a:pt x="327785" y="1219831"/>
                      <a:pt x="330273" y="12198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35"/>
              <p:cNvSpPr/>
              <p:nvPr/>
            </p:nvSpPr>
            <p:spPr>
              <a:xfrm>
                <a:off x="8172704" y="3428995"/>
                <a:ext cx="974804" cy="904302"/>
              </a:xfrm>
              <a:custGeom>
                <a:avLst/>
                <a:gdLst/>
                <a:ahLst/>
                <a:cxnLst/>
                <a:rect l="l" t="t" r="r" b="b"/>
                <a:pathLst>
                  <a:path w="974804" h="904302" extrusionOk="0">
                    <a:moveTo>
                      <a:pt x="397607" y="321289"/>
                    </a:moveTo>
                    <a:cubicBezTo>
                      <a:pt x="382676" y="249124"/>
                      <a:pt x="366363" y="177236"/>
                      <a:pt x="369681" y="102860"/>
                    </a:cubicBezTo>
                    <a:cubicBezTo>
                      <a:pt x="370787" y="78529"/>
                      <a:pt x="373552" y="54750"/>
                      <a:pt x="381847" y="31801"/>
                    </a:cubicBezTo>
                    <a:cubicBezTo>
                      <a:pt x="387653" y="16318"/>
                      <a:pt x="395118" y="281"/>
                      <a:pt x="413920" y="5"/>
                    </a:cubicBezTo>
                    <a:cubicBezTo>
                      <a:pt x="432998" y="-272"/>
                      <a:pt x="444887" y="11617"/>
                      <a:pt x="452076" y="29589"/>
                    </a:cubicBezTo>
                    <a:cubicBezTo>
                      <a:pt x="465624" y="64427"/>
                      <a:pt x="472260" y="100371"/>
                      <a:pt x="474472" y="137145"/>
                    </a:cubicBezTo>
                    <a:cubicBezTo>
                      <a:pt x="478066" y="197973"/>
                      <a:pt x="487467" y="258249"/>
                      <a:pt x="488573" y="318524"/>
                    </a:cubicBezTo>
                    <a:cubicBezTo>
                      <a:pt x="501291" y="321565"/>
                      <a:pt x="501568" y="312165"/>
                      <a:pt x="503780" y="306911"/>
                    </a:cubicBezTo>
                    <a:cubicBezTo>
                      <a:pt x="544424" y="210692"/>
                      <a:pt x="600829" y="124703"/>
                      <a:pt x="674929" y="50879"/>
                    </a:cubicBezTo>
                    <a:cubicBezTo>
                      <a:pt x="682947" y="42861"/>
                      <a:pt x="691795" y="35396"/>
                      <a:pt x="700919" y="28207"/>
                    </a:cubicBezTo>
                    <a:cubicBezTo>
                      <a:pt x="712255" y="19359"/>
                      <a:pt x="724697" y="13829"/>
                      <a:pt x="739075" y="21571"/>
                    </a:cubicBezTo>
                    <a:cubicBezTo>
                      <a:pt x="752900" y="29313"/>
                      <a:pt x="752347" y="42585"/>
                      <a:pt x="750135" y="55027"/>
                    </a:cubicBezTo>
                    <a:cubicBezTo>
                      <a:pt x="742393" y="97054"/>
                      <a:pt x="730780" y="137974"/>
                      <a:pt x="712255" y="176407"/>
                    </a:cubicBezTo>
                    <a:cubicBezTo>
                      <a:pt x="689583" y="223134"/>
                      <a:pt x="658616" y="264608"/>
                      <a:pt x="630966" y="308570"/>
                    </a:cubicBezTo>
                    <a:cubicBezTo>
                      <a:pt x="614377" y="334837"/>
                      <a:pt x="596958" y="360274"/>
                      <a:pt x="579262" y="387094"/>
                    </a:cubicBezTo>
                    <a:cubicBezTo>
                      <a:pt x="592534" y="395942"/>
                      <a:pt x="602211" y="385988"/>
                      <a:pt x="610782" y="381564"/>
                    </a:cubicBezTo>
                    <a:cubicBezTo>
                      <a:pt x="665804" y="353086"/>
                      <a:pt x="723038" y="329307"/>
                      <a:pt x="781655" y="308847"/>
                    </a:cubicBezTo>
                    <a:cubicBezTo>
                      <a:pt x="831147" y="291704"/>
                      <a:pt x="881192" y="280368"/>
                      <a:pt x="933726" y="287004"/>
                    </a:cubicBezTo>
                    <a:cubicBezTo>
                      <a:pt x="940638" y="287833"/>
                      <a:pt x="947827" y="287833"/>
                      <a:pt x="954186" y="290322"/>
                    </a:cubicBezTo>
                    <a:cubicBezTo>
                      <a:pt x="977964" y="299170"/>
                      <a:pt x="981282" y="316589"/>
                      <a:pt x="963587" y="335114"/>
                    </a:cubicBezTo>
                    <a:cubicBezTo>
                      <a:pt x="946997" y="351980"/>
                      <a:pt x="925707" y="361104"/>
                      <a:pt x="904417" y="369952"/>
                    </a:cubicBezTo>
                    <a:cubicBezTo>
                      <a:pt x="834188" y="399536"/>
                      <a:pt x="762300" y="421656"/>
                      <a:pt x="685159" y="426080"/>
                    </a:cubicBezTo>
                    <a:cubicBezTo>
                      <a:pt x="645620" y="428292"/>
                      <a:pt x="608570" y="445434"/>
                      <a:pt x="564885" y="456770"/>
                    </a:cubicBezTo>
                    <a:cubicBezTo>
                      <a:pt x="599446" y="473360"/>
                      <a:pt x="630413" y="485802"/>
                      <a:pt x="658616" y="502392"/>
                    </a:cubicBezTo>
                    <a:cubicBezTo>
                      <a:pt x="734098" y="547183"/>
                      <a:pt x="805157" y="597505"/>
                      <a:pt x="855755" y="671328"/>
                    </a:cubicBezTo>
                    <a:cubicBezTo>
                      <a:pt x="868197" y="689300"/>
                      <a:pt x="883127" y="708378"/>
                      <a:pt x="869579" y="731051"/>
                    </a:cubicBezTo>
                    <a:cubicBezTo>
                      <a:pt x="856308" y="753170"/>
                      <a:pt x="832529" y="744875"/>
                      <a:pt x="812622" y="744046"/>
                    </a:cubicBezTo>
                    <a:cubicBezTo>
                      <a:pt x="792438" y="743493"/>
                      <a:pt x="776125" y="730774"/>
                      <a:pt x="759812" y="720544"/>
                    </a:cubicBezTo>
                    <a:cubicBezTo>
                      <a:pt x="708384" y="687641"/>
                      <a:pt x="661381" y="648933"/>
                      <a:pt x="617418" y="606629"/>
                    </a:cubicBezTo>
                    <a:cubicBezTo>
                      <a:pt x="593640" y="583680"/>
                      <a:pt x="569585" y="560731"/>
                      <a:pt x="538342" y="543865"/>
                    </a:cubicBezTo>
                    <a:cubicBezTo>
                      <a:pt x="533088" y="564049"/>
                      <a:pt x="542765" y="579256"/>
                      <a:pt x="548019" y="595017"/>
                    </a:cubicBezTo>
                    <a:cubicBezTo>
                      <a:pt x="565438" y="648933"/>
                      <a:pt x="574562" y="704507"/>
                      <a:pt x="578709" y="760635"/>
                    </a:cubicBezTo>
                    <a:cubicBezTo>
                      <a:pt x="580921" y="789391"/>
                      <a:pt x="578709" y="818146"/>
                      <a:pt x="572903" y="846625"/>
                    </a:cubicBezTo>
                    <a:cubicBezTo>
                      <a:pt x="570691" y="856855"/>
                      <a:pt x="567373" y="866532"/>
                      <a:pt x="562949" y="875656"/>
                    </a:cubicBezTo>
                    <a:cubicBezTo>
                      <a:pt x="553549" y="895011"/>
                      <a:pt x="538894" y="905794"/>
                      <a:pt x="516222" y="904135"/>
                    </a:cubicBezTo>
                    <a:cubicBezTo>
                      <a:pt x="497144" y="902476"/>
                      <a:pt x="481384" y="889481"/>
                      <a:pt x="476407" y="867085"/>
                    </a:cubicBezTo>
                    <a:cubicBezTo>
                      <a:pt x="469495" y="835565"/>
                      <a:pt x="462583" y="804045"/>
                      <a:pt x="460647" y="771695"/>
                    </a:cubicBezTo>
                    <a:cubicBezTo>
                      <a:pt x="458435" y="732710"/>
                      <a:pt x="455394" y="693724"/>
                      <a:pt x="452352" y="650315"/>
                    </a:cubicBezTo>
                    <a:cubicBezTo>
                      <a:pt x="424980" y="681006"/>
                      <a:pt x="411431" y="716120"/>
                      <a:pt x="393183" y="748193"/>
                    </a:cubicBezTo>
                    <a:cubicBezTo>
                      <a:pt x="368852" y="791326"/>
                      <a:pt x="344244" y="834182"/>
                      <a:pt x="309406" y="869574"/>
                    </a:cubicBezTo>
                    <a:cubicBezTo>
                      <a:pt x="295858" y="883398"/>
                      <a:pt x="281480" y="901647"/>
                      <a:pt x="259637" y="892799"/>
                    </a:cubicBezTo>
                    <a:cubicBezTo>
                      <a:pt x="237241" y="883675"/>
                      <a:pt x="242218" y="860449"/>
                      <a:pt x="243324" y="841095"/>
                    </a:cubicBezTo>
                    <a:cubicBezTo>
                      <a:pt x="246089" y="789391"/>
                      <a:pt x="264614" y="742110"/>
                      <a:pt x="288392" y="697595"/>
                    </a:cubicBezTo>
                    <a:cubicBezTo>
                      <a:pt x="313277" y="651144"/>
                      <a:pt x="334013" y="602205"/>
                      <a:pt x="363875" y="558520"/>
                    </a:cubicBezTo>
                    <a:cubicBezTo>
                      <a:pt x="377423" y="538612"/>
                      <a:pt x="390971" y="518705"/>
                      <a:pt x="406455" y="496032"/>
                    </a:cubicBezTo>
                    <a:cubicBezTo>
                      <a:pt x="386824" y="496862"/>
                      <a:pt x="371893" y="503497"/>
                      <a:pt x="356962" y="509580"/>
                    </a:cubicBezTo>
                    <a:cubicBezTo>
                      <a:pt x="269314" y="544695"/>
                      <a:pt x="179731" y="572621"/>
                      <a:pt x="87935" y="593911"/>
                    </a:cubicBezTo>
                    <a:cubicBezTo>
                      <a:pt x="66645" y="598887"/>
                      <a:pt x="44802" y="601376"/>
                      <a:pt x="22960" y="599993"/>
                    </a:cubicBezTo>
                    <a:cubicBezTo>
                      <a:pt x="1946" y="598611"/>
                      <a:pt x="287" y="591975"/>
                      <a:pt x="11" y="570685"/>
                    </a:cubicBezTo>
                    <a:cubicBezTo>
                      <a:pt x="-542" y="536124"/>
                      <a:pt x="20471" y="518981"/>
                      <a:pt x="46738" y="504880"/>
                    </a:cubicBezTo>
                    <a:cubicBezTo>
                      <a:pt x="122220" y="464512"/>
                      <a:pt x="202956" y="438245"/>
                      <a:pt x="287286" y="424697"/>
                    </a:cubicBezTo>
                    <a:cubicBezTo>
                      <a:pt x="290328" y="422762"/>
                      <a:pt x="293093" y="420273"/>
                      <a:pt x="296411" y="420273"/>
                    </a:cubicBezTo>
                    <a:cubicBezTo>
                      <a:pt x="295858" y="420273"/>
                      <a:pt x="297516" y="418891"/>
                      <a:pt x="297240" y="418891"/>
                    </a:cubicBezTo>
                    <a:cubicBezTo>
                      <a:pt x="293093" y="417232"/>
                      <a:pt x="290328" y="414743"/>
                      <a:pt x="287563" y="411702"/>
                    </a:cubicBezTo>
                    <a:cubicBezTo>
                      <a:pt x="214016" y="371611"/>
                      <a:pt x="155676" y="313271"/>
                      <a:pt x="99824" y="252166"/>
                    </a:cubicBezTo>
                    <a:cubicBezTo>
                      <a:pt x="78535" y="229217"/>
                      <a:pt x="77429" y="202674"/>
                      <a:pt x="82129" y="175024"/>
                    </a:cubicBezTo>
                    <a:cubicBezTo>
                      <a:pt x="85170" y="156776"/>
                      <a:pt x="100377" y="147099"/>
                      <a:pt x="123603" y="146546"/>
                    </a:cubicBezTo>
                    <a:cubicBezTo>
                      <a:pt x="145722" y="145993"/>
                      <a:pt x="167289" y="152352"/>
                      <a:pt x="187473" y="159817"/>
                    </a:cubicBezTo>
                    <a:cubicBezTo>
                      <a:pt x="235306" y="177789"/>
                      <a:pt x="278162" y="203780"/>
                      <a:pt x="312724" y="242212"/>
                    </a:cubicBezTo>
                    <a:cubicBezTo>
                      <a:pt x="338714" y="271244"/>
                      <a:pt x="364981" y="299999"/>
                      <a:pt x="391248" y="329031"/>
                    </a:cubicBezTo>
                    <a:cubicBezTo>
                      <a:pt x="398713" y="331519"/>
                      <a:pt x="402031" y="329860"/>
                      <a:pt x="398713" y="3215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35"/>
              <p:cNvSpPr/>
              <p:nvPr/>
            </p:nvSpPr>
            <p:spPr>
              <a:xfrm>
                <a:off x="8576512" y="3774128"/>
                <a:ext cx="141114" cy="182011"/>
              </a:xfrm>
              <a:custGeom>
                <a:avLst/>
                <a:gdLst/>
                <a:ahLst/>
                <a:cxnLst/>
                <a:rect l="l" t="t" r="r" b="b"/>
                <a:pathLst>
                  <a:path w="141114" h="182011" extrusionOk="0">
                    <a:moveTo>
                      <a:pt x="140893" y="79287"/>
                    </a:moveTo>
                    <a:cubicBezTo>
                      <a:pt x="142275" y="115784"/>
                      <a:pt x="125133" y="144539"/>
                      <a:pt x="97483" y="167488"/>
                    </a:cubicBezTo>
                    <a:cubicBezTo>
                      <a:pt x="67899" y="192096"/>
                      <a:pt x="32231" y="184631"/>
                      <a:pt x="13430" y="151175"/>
                    </a:cubicBezTo>
                    <a:cubicBezTo>
                      <a:pt x="-18091" y="95876"/>
                      <a:pt x="8176" y="25371"/>
                      <a:pt x="68175" y="3804"/>
                    </a:cubicBezTo>
                    <a:cubicBezTo>
                      <a:pt x="97483" y="-6702"/>
                      <a:pt x="123197" y="4910"/>
                      <a:pt x="134810" y="34219"/>
                    </a:cubicBezTo>
                    <a:cubicBezTo>
                      <a:pt x="140340" y="48320"/>
                      <a:pt x="141722" y="63250"/>
                      <a:pt x="140893" y="7928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4" name="Google Shape;444;p35"/>
            <p:cNvGrpSpPr/>
            <p:nvPr/>
          </p:nvGrpSpPr>
          <p:grpSpPr>
            <a:xfrm>
              <a:off x="882068" y="4384932"/>
              <a:ext cx="463817" cy="811456"/>
              <a:chOff x="8577419" y="4304525"/>
              <a:chExt cx="922652" cy="1614195"/>
            </a:xfrm>
          </p:grpSpPr>
          <p:sp>
            <p:nvSpPr>
              <p:cNvPr id="445" name="Google Shape;445;p35"/>
              <p:cNvSpPr/>
              <p:nvPr/>
            </p:nvSpPr>
            <p:spPr>
              <a:xfrm>
                <a:off x="8688425" y="4798030"/>
                <a:ext cx="622477" cy="1120690"/>
              </a:xfrm>
              <a:custGeom>
                <a:avLst/>
                <a:gdLst/>
                <a:ahLst/>
                <a:cxnLst/>
                <a:rect l="l" t="t" r="r" b="b"/>
                <a:pathLst>
                  <a:path w="622477" h="1120690" extrusionOk="0">
                    <a:moveTo>
                      <a:pt x="205935" y="781804"/>
                    </a:moveTo>
                    <a:cubicBezTo>
                      <a:pt x="207870" y="779039"/>
                      <a:pt x="210635" y="776827"/>
                      <a:pt x="211741" y="773786"/>
                    </a:cubicBezTo>
                    <a:cubicBezTo>
                      <a:pt x="257916" y="654064"/>
                      <a:pt x="340310" y="559227"/>
                      <a:pt x="426299" y="467432"/>
                    </a:cubicBezTo>
                    <a:cubicBezTo>
                      <a:pt x="468326" y="422364"/>
                      <a:pt x="521136" y="391120"/>
                      <a:pt x="573946" y="360153"/>
                    </a:cubicBezTo>
                    <a:cubicBezTo>
                      <a:pt x="577817" y="357941"/>
                      <a:pt x="582241" y="356005"/>
                      <a:pt x="586388" y="354623"/>
                    </a:cubicBezTo>
                    <a:cubicBezTo>
                      <a:pt x="614314" y="344946"/>
                      <a:pt x="627586" y="355452"/>
                      <a:pt x="620674" y="384208"/>
                    </a:cubicBezTo>
                    <a:cubicBezTo>
                      <a:pt x="608785" y="432594"/>
                      <a:pt x="590536" y="478492"/>
                      <a:pt x="563993" y="520795"/>
                    </a:cubicBezTo>
                    <a:cubicBezTo>
                      <a:pt x="508694" y="609273"/>
                      <a:pt x="433488" y="678119"/>
                      <a:pt x="350264" y="738671"/>
                    </a:cubicBezTo>
                    <a:cubicBezTo>
                      <a:pt x="332568" y="751666"/>
                      <a:pt x="312661" y="760514"/>
                      <a:pt x="291095" y="765767"/>
                    </a:cubicBezTo>
                    <a:cubicBezTo>
                      <a:pt x="255151" y="774615"/>
                      <a:pt x="233308" y="795628"/>
                      <a:pt x="220313" y="832678"/>
                    </a:cubicBezTo>
                    <a:cubicBezTo>
                      <a:pt x="192387" y="912585"/>
                      <a:pt x="185751" y="994150"/>
                      <a:pt x="187686" y="1077651"/>
                    </a:cubicBezTo>
                    <a:cubicBezTo>
                      <a:pt x="187686" y="1086775"/>
                      <a:pt x="188516" y="1096176"/>
                      <a:pt x="188239" y="1105300"/>
                    </a:cubicBezTo>
                    <a:cubicBezTo>
                      <a:pt x="187963" y="1112489"/>
                      <a:pt x="185198" y="1119401"/>
                      <a:pt x="176903" y="1120507"/>
                    </a:cubicBezTo>
                    <a:cubicBezTo>
                      <a:pt x="166949" y="1121889"/>
                      <a:pt x="162249" y="1115254"/>
                      <a:pt x="160037" y="1106959"/>
                    </a:cubicBezTo>
                    <a:cubicBezTo>
                      <a:pt x="158378" y="1101429"/>
                      <a:pt x="158102" y="1095623"/>
                      <a:pt x="157272" y="1089816"/>
                    </a:cubicBezTo>
                    <a:cubicBezTo>
                      <a:pt x="152848" y="1047513"/>
                      <a:pt x="151466" y="1004933"/>
                      <a:pt x="153401" y="962077"/>
                    </a:cubicBezTo>
                    <a:cubicBezTo>
                      <a:pt x="156996" y="879406"/>
                      <a:pt x="160037" y="796458"/>
                      <a:pt x="164185" y="713787"/>
                    </a:cubicBezTo>
                    <a:cubicBezTo>
                      <a:pt x="165844" y="681714"/>
                      <a:pt x="159761" y="652129"/>
                      <a:pt x="145383" y="623650"/>
                    </a:cubicBezTo>
                    <a:cubicBezTo>
                      <a:pt x="125199" y="583559"/>
                      <a:pt x="105568" y="543191"/>
                      <a:pt x="85108" y="503099"/>
                    </a:cubicBezTo>
                    <a:cubicBezTo>
                      <a:pt x="32298" y="399968"/>
                      <a:pt x="6031" y="289924"/>
                      <a:pt x="501" y="174626"/>
                    </a:cubicBezTo>
                    <a:cubicBezTo>
                      <a:pt x="-605" y="152784"/>
                      <a:pt x="-328" y="130941"/>
                      <a:pt x="6031" y="109651"/>
                    </a:cubicBezTo>
                    <a:cubicBezTo>
                      <a:pt x="8796" y="100803"/>
                      <a:pt x="11837" y="91126"/>
                      <a:pt x="22897" y="90573"/>
                    </a:cubicBezTo>
                    <a:cubicBezTo>
                      <a:pt x="32021" y="90020"/>
                      <a:pt x="36998" y="97761"/>
                      <a:pt x="40869" y="104950"/>
                    </a:cubicBezTo>
                    <a:cubicBezTo>
                      <a:pt x="84555" y="186792"/>
                      <a:pt x="122987" y="270016"/>
                      <a:pt x="124093" y="365406"/>
                    </a:cubicBezTo>
                    <a:cubicBezTo>
                      <a:pt x="124646" y="409092"/>
                      <a:pt x="126029" y="453054"/>
                      <a:pt x="124370" y="496464"/>
                    </a:cubicBezTo>
                    <a:cubicBezTo>
                      <a:pt x="122987" y="535173"/>
                      <a:pt x="144001" y="563098"/>
                      <a:pt x="160314" y="595171"/>
                    </a:cubicBezTo>
                    <a:cubicBezTo>
                      <a:pt x="173862" y="586324"/>
                      <a:pt x="170820" y="574987"/>
                      <a:pt x="171926" y="565310"/>
                    </a:cubicBezTo>
                    <a:cubicBezTo>
                      <a:pt x="186028" y="444207"/>
                      <a:pt x="201788" y="323103"/>
                      <a:pt x="226119" y="203382"/>
                    </a:cubicBezTo>
                    <a:cubicBezTo>
                      <a:pt x="237732" y="146701"/>
                      <a:pt x="255427" y="91955"/>
                      <a:pt x="281970" y="40528"/>
                    </a:cubicBezTo>
                    <a:cubicBezTo>
                      <a:pt x="287777" y="29468"/>
                      <a:pt x="294689" y="18685"/>
                      <a:pt x="302431" y="8731"/>
                    </a:cubicBezTo>
                    <a:cubicBezTo>
                      <a:pt x="307408" y="2372"/>
                      <a:pt x="314320" y="-3158"/>
                      <a:pt x="323168" y="2095"/>
                    </a:cubicBezTo>
                    <a:cubicBezTo>
                      <a:pt x="330080" y="6519"/>
                      <a:pt x="329804" y="13984"/>
                      <a:pt x="327592" y="20620"/>
                    </a:cubicBezTo>
                    <a:cubicBezTo>
                      <a:pt x="323721" y="32786"/>
                      <a:pt x="320956" y="45781"/>
                      <a:pt x="314320" y="56011"/>
                    </a:cubicBezTo>
                    <a:cubicBezTo>
                      <a:pt x="287777" y="96379"/>
                      <a:pt x="276717" y="142277"/>
                      <a:pt x="267040" y="188451"/>
                    </a:cubicBezTo>
                    <a:cubicBezTo>
                      <a:pt x="241602" y="309002"/>
                      <a:pt x="227225" y="431488"/>
                      <a:pt x="213124" y="553698"/>
                    </a:cubicBezTo>
                    <a:cubicBezTo>
                      <a:pt x="205658" y="617844"/>
                      <a:pt x="203446" y="682267"/>
                      <a:pt x="200405" y="746689"/>
                    </a:cubicBezTo>
                    <a:cubicBezTo>
                      <a:pt x="199852" y="758025"/>
                      <a:pt x="200405" y="769362"/>
                      <a:pt x="200405" y="780698"/>
                    </a:cubicBezTo>
                    <a:cubicBezTo>
                      <a:pt x="202341" y="780974"/>
                      <a:pt x="203999" y="781527"/>
                      <a:pt x="205935" y="7818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35"/>
              <p:cNvSpPr/>
              <p:nvPr/>
            </p:nvSpPr>
            <p:spPr>
              <a:xfrm>
                <a:off x="8577419" y="4304525"/>
                <a:ext cx="922652" cy="889315"/>
              </a:xfrm>
              <a:custGeom>
                <a:avLst/>
                <a:gdLst/>
                <a:ahLst/>
                <a:cxnLst/>
                <a:rect l="l" t="t" r="r" b="b"/>
                <a:pathLst>
                  <a:path w="922652" h="889315" extrusionOk="0">
                    <a:moveTo>
                      <a:pt x="516844" y="588778"/>
                    </a:moveTo>
                    <a:cubicBezTo>
                      <a:pt x="525415" y="674767"/>
                      <a:pt x="511867" y="758544"/>
                      <a:pt x="491130" y="841492"/>
                    </a:cubicBezTo>
                    <a:cubicBezTo>
                      <a:pt x="487536" y="856423"/>
                      <a:pt x="480900" y="869971"/>
                      <a:pt x="470670" y="880754"/>
                    </a:cubicBezTo>
                    <a:cubicBezTo>
                      <a:pt x="457951" y="894302"/>
                      <a:pt x="443021" y="891537"/>
                      <a:pt x="435555" y="874118"/>
                    </a:cubicBezTo>
                    <a:cubicBezTo>
                      <a:pt x="423666" y="846469"/>
                      <a:pt x="417307" y="817437"/>
                      <a:pt x="413989" y="787300"/>
                    </a:cubicBezTo>
                    <a:cubicBezTo>
                      <a:pt x="405971" y="718453"/>
                      <a:pt x="406247" y="649883"/>
                      <a:pt x="418689" y="574400"/>
                    </a:cubicBezTo>
                    <a:cubicBezTo>
                      <a:pt x="391317" y="605368"/>
                      <a:pt x="373344" y="634123"/>
                      <a:pt x="356755" y="663431"/>
                    </a:cubicBezTo>
                    <a:cubicBezTo>
                      <a:pt x="323023" y="723153"/>
                      <a:pt x="270213" y="763798"/>
                      <a:pt x="219062" y="806378"/>
                    </a:cubicBezTo>
                    <a:cubicBezTo>
                      <a:pt x="209937" y="813843"/>
                      <a:pt x="199154" y="819373"/>
                      <a:pt x="187265" y="813843"/>
                    </a:cubicBezTo>
                    <a:cubicBezTo>
                      <a:pt x="173440" y="807484"/>
                      <a:pt x="172887" y="794212"/>
                      <a:pt x="173164" y="781217"/>
                    </a:cubicBezTo>
                    <a:cubicBezTo>
                      <a:pt x="173993" y="754397"/>
                      <a:pt x="181459" y="728683"/>
                      <a:pt x="192795" y="704905"/>
                    </a:cubicBezTo>
                    <a:cubicBezTo>
                      <a:pt x="234545" y="616151"/>
                      <a:pt x="293438" y="540945"/>
                      <a:pt x="372515" y="482052"/>
                    </a:cubicBezTo>
                    <a:cubicBezTo>
                      <a:pt x="372515" y="471822"/>
                      <a:pt x="371685" y="471545"/>
                      <a:pt x="357861" y="474863"/>
                    </a:cubicBezTo>
                    <a:cubicBezTo>
                      <a:pt x="329382" y="485923"/>
                      <a:pt x="298968" y="484817"/>
                      <a:pt x="269383" y="486476"/>
                    </a:cubicBezTo>
                    <a:cubicBezTo>
                      <a:pt x="201919" y="490070"/>
                      <a:pt x="134455" y="503342"/>
                      <a:pt x="66438" y="490900"/>
                    </a:cubicBezTo>
                    <a:cubicBezTo>
                      <a:pt x="51784" y="488135"/>
                      <a:pt x="36853" y="487029"/>
                      <a:pt x="22199" y="483434"/>
                    </a:cubicBezTo>
                    <a:cubicBezTo>
                      <a:pt x="-2132" y="477352"/>
                      <a:pt x="-5727" y="464909"/>
                      <a:pt x="7821" y="442790"/>
                    </a:cubicBezTo>
                    <a:cubicBezTo>
                      <a:pt x="17499" y="426753"/>
                      <a:pt x="33259" y="420118"/>
                      <a:pt x="49295" y="413758"/>
                    </a:cubicBezTo>
                    <a:cubicBezTo>
                      <a:pt x="99893" y="393298"/>
                      <a:pt x="152704" y="383068"/>
                      <a:pt x="206896" y="379750"/>
                    </a:cubicBezTo>
                    <a:cubicBezTo>
                      <a:pt x="229845" y="378367"/>
                      <a:pt x="252794" y="379750"/>
                      <a:pt x="276019" y="380026"/>
                    </a:cubicBezTo>
                    <a:cubicBezTo>
                      <a:pt x="284037" y="381132"/>
                      <a:pt x="294544" y="389427"/>
                      <a:pt x="296203" y="372838"/>
                    </a:cubicBezTo>
                    <a:cubicBezTo>
                      <a:pt x="244776" y="347400"/>
                      <a:pt x="201919" y="312009"/>
                      <a:pt x="170399" y="263623"/>
                    </a:cubicBezTo>
                    <a:cubicBezTo>
                      <a:pt x="155745" y="241227"/>
                      <a:pt x="145515" y="216896"/>
                      <a:pt x="139985" y="190905"/>
                    </a:cubicBezTo>
                    <a:cubicBezTo>
                      <a:pt x="130308" y="145008"/>
                      <a:pt x="159339" y="118741"/>
                      <a:pt x="204408" y="133948"/>
                    </a:cubicBezTo>
                    <a:cubicBezTo>
                      <a:pt x="261089" y="152749"/>
                      <a:pt x="310581" y="183993"/>
                      <a:pt x="347354" y="231826"/>
                    </a:cubicBezTo>
                    <a:cubicBezTo>
                      <a:pt x="369197" y="260029"/>
                      <a:pt x="392975" y="286295"/>
                      <a:pt x="416754" y="315327"/>
                    </a:cubicBezTo>
                    <a:cubicBezTo>
                      <a:pt x="426431" y="304820"/>
                      <a:pt x="421178" y="293208"/>
                      <a:pt x="420348" y="282977"/>
                    </a:cubicBezTo>
                    <a:cubicBezTo>
                      <a:pt x="415648" y="232379"/>
                      <a:pt x="412330" y="182334"/>
                      <a:pt x="420625" y="131736"/>
                    </a:cubicBezTo>
                    <a:cubicBezTo>
                      <a:pt x="425049" y="104363"/>
                      <a:pt x="432790" y="78097"/>
                      <a:pt x="439426" y="51277"/>
                    </a:cubicBezTo>
                    <a:cubicBezTo>
                      <a:pt x="442744" y="37729"/>
                      <a:pt x="451039" y="26116"/>
                      <a:pt x="460163" y="15886"/>
                    </a:cubicBezTo>
                    <a:cubicBezTo>
                      <a:pt x="482559" y="-9552"/>
                      <a:pt x="512973" y="-3745"/>
                      <a:pt x="523480" y="28328"/>
                    </a:cubicBezTo>
                    <a:cubicBezTo>
                      <a:pt x="536199" y="66484"/>
                      <a:pt x="532328" y="105746"/>
                      <a:pt x="529286" y="144731"/>
                    </a:cubicBezTo>
                    <a:cubicBezTo>
                      <a:pt x="525968" y="185929"/>
                      <a:pt x="521268" y="227126"/>
                      <a:pt x="517397" y="268323"/>
                    </a:cubicBezTo>
                    <a:cubicBezTo>
                      <a:pt x="515185" y="275512"/>
                      <a:pt x="508826" y="285189"/>
                      <a:pt x="524862" y="282701"/>
                    </a:cubicBezTo>
                    <a:cubicBezTo>
                      <a:pt x="561359" y="219937"/>
                      <a:pt x="608640" y="165745"/>
                      <a:pt x="659791" y="114317"/>
                    </a:cubicBezTo>
                    <a:cubicBezTo>
                      <a:pt x="680251" y="93857"/>
                      <a:pt x="702924" y="76991"/>
                      <a:pt x="728637" y="63719"/>
                    </a:cubicBezTo>
                    <a:cubicBezTo>
                      <a:pt x="736656" y="59572"/>
                      <a:pt x="744950" y="55977"/>
                      <a:pt x="754627" y="55424"/>
                    </a:cubicBezTo>
                    <a:cubicBezTo>
                      <a:pt x="776747" y="54318"/>
                      <a:pt x="787254" y="65101"/>
                      <a:pt x="781724" y="87221"/>
                    </a:cubicBezTo>
                    <a:cubicBezTo>
                      <a:pt x="777024" y="106022"/>
                      <a:pt x="768176" y="123441"/>
                      <a:pt x="758499" y="140584"/>
                    </a:cubicBezTo>
                    <a:cubicBezTo>
                      <a:pt x="723384" y="203071"/>
                      <a:pt x="674998" y="255052"/>
                      <a:pt x="625229" y="305650"/>
                    </a:cubicBezTo>
                    <a:cubicBezTo>
                      <a:pt x="604492" y="326663"/>
                      <a:pt x="585691" y="350165"/>
                      <a:pt x="566060" y="372285"/>
                    </a:cubicBezTo>
                    <a:cubicBezTo>
                      <a:pt x="563571" y="380303"/>
                      <a:pt x="566336" y="383068"/>
                      <a:pt x="574355" y="380856"/>
                    </a:cubicBezTo>
                    <a:cubicBezTo>
                      <a:pt x="652878" y="369243"/>
                      <a:pt x="731126" y="358736"/>
                      <a:pt x="810756" y="363990"/>
                    </a:cubicBezTo>
                    <a:cubicBezTo>
                      <a:pt x="837575" y="365925"/>
                      <a:pt x="862736" y="373667"/>
                      <a:pt x="887620" y="381132"/>
                    </a:cubicBezTo>
                    <a:cubicBezTo>
                      <a:pt x="897021" y="383897"/>
                      <a:pt x="906145" y="390809"/>
                      <a:pt x="913334" y="397722"/>
                    </a:cubicBezTo>
                    <a:cubicBezTo>
                      <a:pt x="926329" y="410164"/>
                      <a:pt x="925776" y="421224"/>
                      <a:pt x="911399" y="432283"/>
                    </a:cubicBezTo>
                    <a:cubicBezTo>
                      <a:pt x="894809" y="445002"/>
                      <a:pt x="874902" y="452744"/>
                      <a:pt x="854441" y="455509"/>
                    </a:cubicBezTo>
                    <a:cubicBezTo>
                      <a:pt x="764028" y="468504"/>
                      <a:pt x="673615" y="465462"/>
                      <a:pt x="583202" y="454679"/>
                    </a:cubicBezTo>
                    <a:cubicBezTo>
                      <a:pt x="575461" y="453850"/>
                      <a:pt x="567719" y="450255"/>
                      <a:pt x="560253" y="447767"/>
                    </a:cubicBezTo>
                    <a:cubicBezTo>
                      <a:pt x="552788" y="445279"/>
                      <a:pt x="544770" y="441408"/>
                      <a:pt x="545876" y="455232"/>
                    </a:cubicBezTo>
                    <a:cubicBezTo>
                      <a:pt x="619976" y="518825"/>
                      <a:pt x="675551" y="596796"/>
                      <a:pt x="718407" y="684168"/>
                    </a:cubicBezTo>
                    <a:cubicBezTo>
                      <a:pt x="728914" y="705734"/>
                      <a:pt x="744121" y="724812"/>
                      <a:pt x="748268" y="749420"/>
                    </a:cubicBezTo>
                    <a:cubicBezTo>
                      <a:pt x="751863" y="771263"/>
                      <a:pt x="747162" y="779005"/>
                      <a:pt x="725872" y="782323"/>
                    </a:cubicBezTo>
                    <a:cubicBezTo>
                      <a:pt x="700988" y="786470"/>
                      <a:pt x="681081" y="775410"/>
                      <a:pt x="662832" y="760756"/>
                    </a:cubicBezTo>
                    <a:cubicBezTo>
                      <a:pt x="624400" y="730342"/>
                      <a:pt x="597303" y="690804"/>
                      <a:pt x="573802" y="648224"/>
                    </a:cubicBezTo>
                    <a:cubicBezTo>
                      <a:pt x="558318" y="620298"/>
                      <a:pt x="545323" y="590990"/>
                      <a:pt x="526245" y="565000"/>
                    </a:cubicBezTo>
                    <a:cubicBezTo>
                      <a:pt x="505784" y="566106"/>
                      <a:pt x="516568" y="579377"/>
                      <a:pt x="516844" y="5885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35"/>
              <p:cNvSpPr/>
              <p:nvPr/>
            </p:nvSpPr>
            <p:spPr>
              <a:xfrm>
                <a:off x="8968293" y="4622343"/>
                <a:ext cx="150024" cy="191719"/>
              </a:xfrm>
              <a:custGeom>
                <a:avLst/>
                <a:gdLst/>
                <a:ahLst/>
                <a:cxnLst/>
                <a:rect l="l" t="t" r="r" b="b"/>
                <a:pathLst>
                  <a:path w="150024" h="191719" extrusionOk="0">
                    <a:moveTo>
                      <a:pt x="150025" y="85158"/>
                    </a:moveTo>
                    <a:cubicBezTo>
                      <a:pt x="147260" y="118890"/>
                      <a:pt x="137583" y="148751"/>
                      <a:pt x="113251" y="172253"/>
                    </a:cubicBezTo>
                    <a:cubicBezTo>
                      <a:pt x="81731" y="202390"/>
                      <a:pt x="38875" y="197137"/>
                      <a:pt x="17309" y="159258"/>
                    </a:cubicBezTo>
                    <a:cubicBezTo>
                      <a:pt x="-3152" y="123314"/>
                      <a:pt x="-6193" y="85434"/>
                      <a:pt x="12055" y="47278"/>
                    </a:cubicBezTo>
                    <a:cubicBezTo>
                      <a:pt x="26986" y="16035"/>
                      <a:pt x="57953" y="-3597"/>
                      <a:pt x="85326" y="551"/>
                    </a:cubicBezTo>
                    <a:cubicBezTo>
                      <a:pt x="118781" y="5528"/>
                      <a:pt x="140348" y="27647"/>
                      <a:pt x="147537" y="65250"/>
                    </a:cubicBezTo>
                    <a:cubicBezTo>
                      <a:pt x="148919" y="71886"/>
                      <a:pt x="149195" y="78798"/>
                      <a:pt x="150025" y="851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48" name="Google Shape;448;p35"/>
          <p:cNvSpPr/>
          <p:nvPr/>
        </p:nvSpPr>
        <p:spPr>
          <a:xfrm flipH="1">
            <a:off x="1448431" y="1787568"/>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35"/>
          <p:cNvSpPr/>
          <p:nvPr/>
        </p:nvSpPr>
        <p:spPr>
          <a:xfrm flipH="1">
            <a:off x="7241381" y="382983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35"/>
          <p:cNvSpPr/>
          <p:nvPr/>
        </p:nvSpPr>
        <p:spPr>
          <a:xfrm flipH="1">
            <a:off x="6878981" y="183631"/>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 name="Oval 2"/>
          <p:cNvSpPr/>
          <p:nvPr/>
        </p:nvSpPr>
        <p:spPr>
          <a:xfrm>
            <a:off x="2065559" y="1971295"/>
            <a:ext cx="1548000" cy="1548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err="1"/>
              <a:t>cành</a:t>
            </a:r>
            <a:endParaRPr lang="en-US" sz="3200" dirty="0"/>
          </a:p>
        </p:txBody>
      </p:sp>
      <p:sp>
        <p:nvSpPr>
          <p:cNvPr id="36" name="Oval 35"/>
          <p:cNvSpPr/>
          <p:nvPr/>
        </p:nvSpPr>
        <p:spPr>
          <a:xfrm>
            <a:off x="5233519" y="2027600"/>
            <a:ext cx="1548000" cy="1548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err="1"/>
              <a:t>xanh</a:t>
            </a:r>
            <a:endParaRPr lang="en-US" sz="3200" dirty="0"/>
          </a:p>
        </p:txBody>
      </p:sp>
      <p:sp>
        <p:nvSpPr>
          <p:cNvPr id="4" name="Minus 3"/>
          <p:cNvSpPr/>
          <p:nvPr/>
        </p:nvSpPr>
        <p:spPr>
          <a:xfrm>
            <a:off x="3932729" y="2474851"/>
            <a:ext cx="1035781" cy="656767"/>
          </a:xfrm>
          <a:prstGeom prst="mathMinu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4986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7927" y="224857"/>
            <a:ext cx="5304246" cy="572700"/>
          </a:xfrm>
        </p:spPr>
        <p:txBody>
          <a:bodyPr/>
          <a:lstStyle/>
          <a:p>
            <a:r>
              <a:rPr lang="en-US" sz="3200" dirty="0" err="1">
                <a:latin typeface="+mn-lt"/>
              </a:rPr>
              <a:t>Câu</a:t>
            </a:r>
            <a:r>
              <a:rPr lang="en-US" sz="3200" dirty="0">
                <a:latin typeface="+mn-lt"/>
              </a:rPr>
              <a:t> </a:t>
            </a:r>
            <a:r>
              <a:rPr lang="en-US" sz="3200" dirty="0" err="1">
                <a:latin typeface="+mn-lt"/>
              </a:rPr>
              <a:t>chuyện</a:t>
            </a:r>
            <a:r>
              <a:rPr lang="en-US" sz="3200" dirty="0">
                <a:latin typeface="+mn-lt"/>
              </a:rPr>
              <a:t> </a:t>
            </a:r>
            <a:r>
              <a:rPr lang="en-US" sz="3200" dirty="0" err="1">
                <a:latin typeface="+mn-lt"/>
              </a:rPr>
              <a:t>của</a:t>
            </a:r>
            <a:r>
              <a:rPr lang="en-US" sz="3200" dirty="0">
                <a:latin typeface="+mn-lt"/>
              </a:rPr>
              <a:t> </a:t>
            </a:r>
            <a:r>
              <a:rPr lang="en-US" sz="3200" dirty="0" err="1">
                <a:latin typeface="+mn-lt"/>
              </a:rPr>
              <a:t>rễ</a:t>
            </a:r>
            <a:endParaRPr lang="en-US" sz="3200" dirty="0">
              <a:latin typeface="+mn-lt"/>
            </a:endParaRPr>
          </a:p>
        </p:txBody>
      </p:sp>
      <p:pic>
        <p:nvPicPr>
          <p:cNvPr id="9" name="Google Shape;285;p30"/>
          <p:cNvPicPr preferRelativeResize="0"/>
          <p:nvPr/>
        </p:nvPicPr>
        <p:blipFill rotWithShape="1">
          <a:blip r:embed="rId2">
            <a:alphaModFix/>
          </a:blip>
          <a:srcRect l="13045" t="33056" r="7797" b="32882"/>
          <a:stretch/>
        </p:blipFill>
        <p:spPr>
          <a:xfrm>
            <a:off x="-1079045" y="244687"/>
            <a:ext cx="2632805" cy="637251"/>
          </a:xfrm>
          <a:prstGeom prst="rect">
            <a:avLst/>
          </a:prstGeom>
          <a:noFill/>
          <a:ln>
            <a:noFill/>
          </a:ln>
        </p:spPr>
      </p:pic>
      <p:sp>
        <p:nvSpPr>
          <p:cNvPr id="6" name="TextBox 5"/>
          <p:cNvSpPr txBox="1"/>
          <p:nvPr/>
        </p:nvSpPr>
        <p:spPr>
          <a:xfrm>
            <a:off x="866339" y="1085956"/>
            <a:ext cx="3001654" cy="1631216"/>
          </a:xfrm>
          <a:prstGeom prst="rect">
            <a:avLst/>
          </a:prstGeom>
          <a:noFill/>
        </p:spPr>
        <p:txBody>
          <a:bodyPr wrap="square" rtlCol="0">
            <a:spAutoFit/>
          </a:bodyPr>
          <a:lstStyle/>
          <a:p>
            <a:pPr>
              <a:lnSpc>
                <a:spcPts val="3000"/>
              </a:lnSpc>
            </a:pPr>
            <a:r>
              <a:rPr lang="en-US" sz="2000" dirty="0" err="1">
                <a:latin typeface="+mn-lt"/>
              </a:rPr>
              <a:t>Hoa</a:t>
            </a:r>
            <a:r>
              <a:rPr lang="en-US" sz="2000" dirty="0">
                <a:latin typeface="+mn-lt"/>
              </a:rPr>
              <a:t> </a:t>
            </a:r>
            <a:r>
              <a:rPr lang="en-US" sz="2000" dirty="0" err="1">
                <a:latin typeface="+mn-lt"/>
              </a:rPr>
              <a:t>nở</a:t>
            </a:r>
            <a:r>
              <a:rPr lang="en-US" sz="2000" dirty="0">
                <a:latin typeface="+mn-lt"/>
              </a:rPr>
              <a:t> </a:t>
            </a:r>
            <a:r>
              <a:rPr lang="en-US" sz="2000" dirty="0" err="1">
                <a:latin typeface="+mn-lt"/>
              </a:rPr>
              <a:t>trên</a:t>
            </a:r>
            <a:r>
              <a:rPr lang="en-US" sz="2000" dirty="0">
                <a:latin typeface="+mn-lt"/>
              </a:rPr>
              <a:t> </a:t>
            </a:r>
            <a:r>
              <a:rPr lang="en-US" sz="2000" dirty="0" err="1">
                <a:latin typeface="+mn-lt"/>
              </a:rPr>
              <a:t>cành</a:t>
            </a:r>
            <a:endParaRPr lang="en-US" sz="2000" dirty="0">
              <a:latin typeface="+mn-lt"/>
            </a:endParaRPr>
          </a:p>
          <a:p>
            <a:pPr>
              <a:lnSpc>
                <a:spcPts val="3000"/>
              </a:lnSpc>
            </a:pPr>
            <a:r>
              <a:rPr lang="en-US" sz="2000" dirty="0" err="1">
                <a:latin typeface="+mn-lt"/>
              </a:rPr>
              <a:t>Khoe</a:t>
            </a:r>
            <a:r>
              <a:rPr lang="en-US" sz="2000" dirty="0">
                <a:latin typeface="+mn-lt"/>
              </a:rPr>
              <a:t> </a:t>
            </a:r>
            <a:r>
              <a:rPr lang="en-US" sz="2000" dirty="0" err="1">
                <a:latin typeface="+mn-lt"/>
              </a:rPr>
              <a:t>muôn</a:t>
            </a:r>
            <a:r>
              <a:rPr lang="en-US" sz="2000" dirty="0">
                <a:latin typeface="+mn-lt"/>
              </a:rPr>
              <a:t> </a:t>
            </a:r>
            <a:r>
              <a:rPr lang="en-US" sz="2000" dirty="0" err="1">
                <a:latin typeface="+mn-lt"/>
              </a:rPr>
              <a:t>sắc</a:t>
            </a:r>
            <a:r>
              <a:rPr lang="en-US" sz="2000" dirty="0">
                <a:latin typeface="+mn-lt"/>
              </a:rPr>
              <a:t> </a:t>
            </a:r>
            <a:r>
              <a:rPr lang="en-US" sz="2000" dirty="0" err="1">
                <a:latin typeface="+mn-lt"/>
              </a:rPr>
              <a:t>thắm</a:t>
            </a:r>
            <a:endParaRPr lang="en-US" sz="2000" dirty="0">
              <a:latin typeface="+mn-lt"/>
            </a:endParaRPr>
          </a:p>
          <a:p>
            <a:pPr>
              <a:lnSpc>
                <a:spcPts val="3000"/>
              </a:lnSpc>
            </a:pPr>
            <a:r>
              <a:rPr lang="en-US" sz="2000" dirty="0" err="1">
                <a:latin typeface="+mn-lt"/>
              </a:rPr>
              <a:t>Giữa</a:t>
            </a:r>
            <a:r>
              <a:rPr lang="en-US" sz="2000" dirty="0">
                <a:latin typeface="+mn-lt"/>
              </a:rPr>
              <a:t> </a:t>
            </a:r>
            <a:r>
              <a:rPr lang="en-US" sz="2000" dirty="0" err="1">
                <a:latin typeface="+mn-lt"/>
              </a:rPr>
              <a:t>vòm</a:t>
            </a:r>
            <a:r>
              <a:rPr lang="en-US" sz="2000" dirty="0">
                <a:latin typeface="+mn-lt"/>
              </a:rPr>
              <a:t> </a:t>
            </a:r>
            <a:r>
              <a:rPr lang="en-US" sz="2000" dirty="0" err="1">
                <a:latin typeface="+mn-lt"/>
              </a:rPr>
              <a:t>lá</a:t>
            </a:r>
            <a:r>
              <a:rPr lang="en-US" sz="2000" dirty="0">
                <a:latin typeface="+mn-lt"/>
              </a:rPr>
              <a:t> </a:t>
            </a:r>
            <a:r>
              <a:rPr lang="en-US" sz="2000" dirty="0" err="1">
                <a:latin typeface="+mn-lt"/>
              </a:rPr>
              <a:t>xanh</a:t>
            </a:r>
            <a:endParaRPr lang="en-US" sz="2000" dirty="0">
              <a:latin typeface="+mn-lt"/>
            </a:endParaRPr>
          </a:p>
          <a:p>
            <a:pPr>
              <a:lnSpc>
                <a:spcPts val="3000"/>
              </a:lnSpc>
            </a:pPr>
            <a:r>
              <a:rPr lang="en-US" sz="2000" dirty="0" err="1">
                <a:latin typeface="+mn-lt"/>
              </a:rPr>
              <a:t>Tỏa</a:t>
            </a:r>
            <a:r>
              <a:rPr lang="en-US" sz="2000" dirty="0">
                <a:latin typeface="+mn-lt"/>
              </a:rPr>
              <a:t> </a:t>
            </a:r>
            <a:r>
              <a:rPr lang="en-US" sz="2000" dirty="0" err="1">
                <a:latin typeface="+mn-lt"/>
              </a:rPr>
              <a:t>hương</a:t>
            </a:r>
            <a:r>
              <a:rPr lang="en-US" sz="2000" dirty="0">
                <a:latin typeface="+mn-lt"/>
              </a:rPr>
              <a:t> </a:t>
            </a:r>
            <a:r>
              <a:rPr lang="en-US" sz="2000" dirty="0" err="1">
                <a:latin typeface="+mn-lt"/>
              </a:rPr>
              <a:t>trong</a:t>
            </a:r>
            <a:r>
              <a:rPr lang="en-US" sz="2000" dirty="0">
                <a:latin typeface="+mn-lt"/>
              </a:rPr>
              <a:t> </a:t>
            </a:r>
            <a:r>
              <a:rPr lang="en-US" sz="2000" dirty="0" err="1">
                <a:latin typeface="+mn-lt"/>
              </a:rPr>
              <a:t>nắng</a:t>
            </a:r>
            <a:r>
              <a:rPr lang="en-US" sz="2000" dirty="0">
                <a:latin typeface="+mn-lt"/>
              </a:rPr>
              <a:t>.</a:t>
            </a:r>
          </a:p>
        </p:txBody>
      </p:sp>
      <p:sp>
        <p:nvSpPr>
          <p:cNvPr id="12" name="TextBox 11"/>
          <p:cNvSpPr txBox="1"/>
          <p:nvPr/>
        </p:nvSpPr>
        <p:spPr>
          <a:xfrm>
            <a:off x="866338" y="2968795"/>
            <a:ext cx="3001654" cy="1631216"/>
          </a:xfrm>
          <a:prstGeom prst="rect">
            <a:avLst/>
          </a:prstGeom>
          <a:noFill/>
        </p:spPr>
        <p:txBody>
          <a:bodyPr wrap="square" rtlCol="0">
            <a:spAutoFit/>
          </a:bodyPr>
          <a:lstStyle/>
          <a:p>
            <a:pPr>
              <a:lnSpc>
                <a:spcPts val="3000"/>
              </a:lnSpc>
            </a:pPr>
            <a:r>
              <a:rPr lang="en-US" sz="2000" dirty="0" err="1">
                <a:latin typeface="+mn-lt"/>
              </a:rPr>
              <a:t>Để</a:t>
            </a:r>
            <a:r>
              <a:rPr lang="en-US" sz="2000" dirty="0">
                <a:latin typeface="+mn-lt"/>
              </a:rPr>
              <a:t> </a:t>
            </a:r>
            <a:r>
              <a:rPr lang="en-US" sz="2000" dirty="0" err="1">
                <a:latin typeface="+mn-lt"/>
              </a:rPr>
              <a:t>hoa</a:t>
            </a:r>
            <a:r>
              <a:rPr lang="en-US" sz="2000" dirty="0">
                <a:latin typeface="+mn-lt"/>
              </a:rPr>
              <a:t> </a:t>
            </a:r>
            <a:r>
              <a:rPr lang="en-US" sz="2000" dirty="0" err="1">
                <a:latin typeface="+mn-lt"/>
              </a:rPr>
              <a:t>nở</a:t>
            </a:r>
            <a:r>
              <a:rPr lang="en-US" sz="2000" dirty="0">
                <a:latin typeface="+mn-lt"/>
              </a:rPr>
              <a:t> </a:t>
            </a:r>
            <a:r>
              <a:rPr lang="en-US" sz="2000" dirty="0" err="1">
                <a:latin typeface="+mn-lt"/>
              </a:rPr>
              <a:t>đẹp</a:t>
            </a:r>
            <a:endParaRPr lang="en-US" sz="2000" dirty="0">
              <a:latin typeface="+mn-lt"/>
            </a:endParaRPr>
          </a:p>
          <a:p>
            <a:pPr>
              <a:lnSpc>
                <a:spcPts val="3000"/>
              </a:lnSpc>
            </a:pPr>
            <a:r>
              <a:rPr lang="en-US" sz="2000" dirty="0" err="1">
                <a:latin typeface="+mn-lt"/>
              </a:rPr>
              <a:t>Để</a:t>
            </a:r>
            <a:r>
              <a:rPr lang="en-US" sz="2000" dirty="0">
                <a:latin typeface="+mn-lt"/>
              </a:rPr>
              <a:t> </a:t>
            </a:r>
            <a:r>
              <a:rPr lang="en-US" sz="2000" dirty="0" err="1">
                <a:latin typeface="+mn-lt"/>
              </a:rPr>
              <a:t>quả</a:t>
            </a:r>
            <a:r>
              <a:rPr lang="en-US" sz="2000" dirty="0">
                <a:latin typeface="+mn-lt"/>
              </a:rPr>
              <a:t> </a:t>
            </a:r>
            <a:r>
              <a:rPr lang="en-US" sz="2000" dirty="0" err="1">
                <a:latin typeface="+mn-lt"/>
              </a:rPr>
              <a:t>trĩu</a:t>
            </a:r>
            <a:r>
              <a:rPr lang="en-US" sz="2000" dirty="0">
                <a:latin typeface="+mn-lt"/>
              </a:rPr>
              <a:t> </a:t>
            </a:r>
            <a:r>
              <a:rPr lang="en-US" sz="2000" dirty="0" err="1">
                <a:latin typeface="+mn-lt"/>
              </a:rPr>
              <a:t>cành</a:t>
            </a:r>
            <a:endParaRPr lang="en-US" sz="2000" dirty="0">
              <a:latin typeface="+mn-lt"/>
            </a:endParaRPr>
          </a:p>
          <a:p>
            <a:pPr>
              <a:lnSpc>
                <a:spcPts val="3000"/>
              </a:lnSpc>
            </a:pPr>
            <a:r>
              <a:rPr lang="en-US" sz="2000" dirty="0" err="1">
                <a:latin typeface="+mn-lt"/>
              </a:rPr>
              <a:t>Để</a:t>
            </a:r>
            <a:r>
              <a:rPr lang="en-US" sz="2000" dirty="0">
                <a:latin typeface="+mn-lt"/>
              </a:rPr>
              <a:t> </a:t>
            </a:r>
            <a:r>
              <a:rPr lang="en-US" sz="2000" dirty="0" err="1">
                <a:latin typeface="+mn-lt"/>
              </a:rPr>
              <a:t>lá</a:t>
            </a:r>
            <a:r>
              <a:rPr lang="en-US" sz="2000" dirty="0">
                <a:latin typeface="+mn-lt"/>
              </a:rPr>
              <a:t> </a:t>
            </a:r>
            <a:r>
              <a:rPr lang="en-US" sz="2000" dirty="0" err="1">
                <a:latin typeface="+mn-lt"/>
              </a:rPr>
              <a:t>biếc</a:t>
            </a:r>
            <a:r>
              <a:rPr lang="en-US" sz="2000" dirty="0">
                <a:latin typeface="+mn-lt"/>
              </a:rPr>
              <a:t> </a:t>
            </a:r>
            <a:r>
              <a:rPr lang="en-US" sz="2000" dirty="0" err="1"/>
              <a:t>xanh</a:t>
            </a:r>
            <a:endParaRPr lang="en-US" sz="2000" dirty="0"/>
          </a:p>
          <a:p>
            <a:pPr>
              <a:lnSpc>
                <a:spcPts val="3000"/>
              </a:lnSpc>
            </a:pPr>
            <a:r>
              <a:rPr lang="en-US" sz="2000" dirty="0" err="1">
                <a:latin typeface="+mn-lt"/>
              </a:rPr>
              <a:t>Rễ</a:t>
            </a:r>
            <a:r>
              <a:rPr lang="en-US" sz="2000" dirty="0">
                <a:latin typeface="+mn-lt"/>
              </a:rPr>
              <a:t> </a:t>
            </a:r>
            <a:r>
              <a:rPr lang="en-US" sz="2000" dirty="0" err="1">
                <a:latin typeface="+mn-lt"/>
              </a:rPr>
              <a:t>chìm</a:t>
            </a:r>
            <a:r>
              <a:rPr lang="en-US" sz="2000" dirty="0">
                <a:latin typeface="+mn-lt"/>
              </a:rPr>
              <a:t> </a:t>
            </a:r>
            <a:r>
              <a:rPr lang="en-US" sz="2000" dirty="0" err="1">
                <a:latin typeface="+mn-lt"/>
              </a:rPr>
              <a:t>trong</a:t>
            </a:r>
            <a:r>
              <a:rPr lang="en-US" sz="2000" dirty="0">
                <a:latin typeface="+mn-lt"/>
              </a:rPr>
              <a:t> </a:t>
            </a:r>
            <a:r>
              <a:rPr lang="en-US" sz="2000" dirty="0" err="1">
                <a:latin typeface="+mn-lt"/>
              </a:rPr>
              <a:t>đất</a:t>
            </a:r>
            <a:r>
              <a:rPr lang="en-US" sz="2000" dirty="0">
                <a:latin typeface="+mn-lt"/>
              </a:rPr>
              <a:t> …</a:t>
            </a:r>
          </a:p>
        </p:txBody>
      </p:sp>
      <p:sp>
        <p:nvSpPr>
          <p:cNvPr id="13" name="TextBox 12"/>
          <p:cNvSpPr txBox="1"/>
          <p:nvPr/>
        </p:nvSpPr>
        <p:spPr>
          <a:xfrm>
            <a:off x="5241655" y="1085955"/>
            <a:ext cx="3001654" cy="1631216"/>
          </a:xfrm>
          <a:prstGeom prst="rect">
            <a:avLst/>
          </a:prstGeom>
          <a:noFill/>
        </p:spPr>
        <p:txBody>
          <a:bodyPr wrap="square" rtlCol="0">
            <a:spAutoFit/>
          </a:bodyPr>
          <a:lstStyle/>
          <a:p>
            <a:pPr>
              <a:lnSpc>
                <a:spcPts val="3000"/>
              </a:lnSpc>
            </a:pPr>
            <a:r>
              <a:rPr lang="en-US" sz="2000" dirty="0" err="1">
                <a:latin typeface="+mn-lt"/>
              </a:rPr>
              <a:t>Nếu</a:t>
            </a:r>
            <a:r>
              <a:rPr lang="en-US" sz="2000" dirty="0">
                <a:latin typeface="+mn-lt"/>
              </a:rPr>
              <a:t> </a:t>
            </a:r>
            <a:r>
              <a:rPr lang="en-US" sz="2000" dirty="0" err="1">
                <a:latin typeface="+mn-lt"/>
              </a:rPr>
              <a:t>không</a:t>
            </a:r>
            <a:r>
              <a:rPr lang="en-US" sz="2000" dirty="0">
                <a:latin typeface="+mn-lt"/>
              </a:rPr>
              <a:t> </a:t>
            </a:r>
            <a:r>
              <a:rPr lang="en-US" sz="2000" dirty="0" err="1">
                <a:latin typeface="+mn-lt"/>
              </a:rPr>
              <a:t>có</a:t>
            </a:r>
            <a:r>
              <a:rPr lang="en-US" sz="2000" dirty="0">
                <a:latin typeface="+mn-lt"/>
              </a:rPr>
              <a:t> </a:t>
            </a:r>
            <a:r>
              <a:rPr lang="en-US" sz="2000" dirty="0" err="1">
                <a:latin typeface="+mn-lt"/>
              </a:rPr>
              <a:t>rễ</a:t>
            </a:r>
            <a:endParaRPr lang="en-US" sz="2000" dirty="0">
              <a:latin typeface="+mn-lt"/>
            </a:endParaRPr>
          </a:p>
          <a:p>
            <a:pPr>
              <a:lnSpc>
                <a:spcPts val="3000"/>
              </a:lnSpc>
            </a:pPr>
            <a:r>
              <a:rPr lang="en-US" sz="2000" dirty="0" err="1">
                <a:latin typeface="+mn-lt"/>
              </a:rPr>
              <a:t>Cây</a:t>
            </a:r>
            <a:r>
              <a:rPr lang="en-US" sz="2000" dirty="0">
                <a:latin typeface="+mn-lt"/>
              </a:rPr>
              <a:t> </a:t>
            </a:r>
            <a:r>
              <a:rPr lang="en-US" sz="2000" dirty="0" err="1">
                <a:latin typeface="+mn-lt"/>
              </a:rPr>
              <a:t>chẳng</a:t>
            </a:r>
            <a:r>
              <a:rPr lang="en-US" sz="2000" dirty="0">
                <a:latin typeface="+mn-lt"/>
              </a:rPr>
              <a:t> </a:t>
            </a:r>
            <a:r>
              <a:rPr lang="en-US" sz="2000" dirty="0" err="1">
                <a:latin typeface="+mn-lt"/>
              </a:rPr>
              <a:t>đâm</a:t>
            </a:r>
            <a:r>
              <a:rPr lang="en-US" sz="2000" dirty="0">
                <a:latin typeface="+mn-lt"/>
              </a:rPr>
              <a:t> </a:t>
            </a:r>
            <a:r>
              <a:rPr lang="en-US" sz="2000" dirty="0" err="1">
                <a:latin typeface="+mn-lt"/>
              </a:rPr>
              <a:t>chồi</a:t>
            </a:r>
            <a:endParaRPr lang="en-US" sz="2000" dirty="0">
              <a:latin typeface="+mn-lt"/>
            </a:endParaRPr>
          </a:p>
          <a:p>
            <a:pPr>
              <a:lnSpc>
                <a:spcPts val="3000"/>
              </a:lnSpc>
            </a:pPr>
            <a:r>
              <a:rPr lang="en-US" sz="2000" dirty="0" err="1">
                <a:latin typeface="+mn-lt"/>
              </a:rPr>
              <a:t>Chẳng</a:t>
            </a:r>
            <a:r>
              <a:rPr lang="en-US" sz="2000" dirty="0">
                <a:latin typeface="+mn-lt"/>
              </a:rPr>
              <a:t> </a:t>
            </a:r>
            <a:r>
              <a:rPr lang="en-US" sz="2000" dirty="0" err="1">
                <a:latin typeface="+mn-lt"/>
              </a:rPr>
              <a:t>ra</a:t>
            </a:r>
            <a:r>
              <a:rPr lang="en-US" sz="2000" dirty="0">
                <a:latin typeface="+mn-lt"/>
              </a:rPr>
              <a:t> </a:t>
            </a:r>
            <a:r>
              <a:rPr lang="en-US" sz="2000" dirty="0" err="1">
                <a:latin typeface="+mn-lt"/>
              </a:rPr>
              <a:t>trái</a:t>
            </a:r>
            <a:r>
              <a:rPr lang="en-US" sz="2000" dirty="0">
                <a:latin typeface="+mn-lt"/>
              </a:rPr>
              <a:t> </a:t>
            </a:r>
            <a:r>
              <a:rPr lang="en-US" sz="2000" dirty="0" err="1">
                <a:latin typeface="+mn-lt"/>
              </a:rPr>
              <a:t>ngọt</a:t>
            </a:r>
            <a:endParaRPr lang="en-US" sz="2000" dirty="0">
              <a:latin typeface="+mn-lt"/>
            </a:endParaRPr>
          </a:p>
          <a:p>
            <a:pPr>
              <a:lnSpc>
                <a:spcPts val="3000"/>
              </a:lnSpc>
            </a:pPr>
            <a:r>
              <a:rPr lang="en-US" sz="2000" dirty="0" err="1">
                <a:latin typeface="+mn-lt"/>
              </a:rPr>
              <a:t>Chẳng</a:t>
            </a:r>
            <a:r>
              <a:rPr lang="en-US" sz="2000" dirty="0">
                <a:latin typeface="+mn-lt"/>
              </a:rPr>
              <a:t> </a:t>
            </a:r>
            <a:r>
              <a:rPr lang="en-US" sz="2000" dirty="0" err="1">
                <a:latin typeface="+mn-lt"/>
              </a:rPr>
              <a:t>nở</a:t>
            </a:r>
            <a:r>
              <a:rPr lang="en-US" sz="2000" dirty="0">
                <a:latin typeface="+mn-lt"/>
              </a:rPr>
              <a:t> </a:t>
            </a:r>
            <a:r>
              <a:rPr lang="en-US" sz="2000" dirty="0" err="1">
                <a:latin typeface="+mn-lt"/>
              </a:rPr>
              <a:t>hoa</a:t>
            </a:r>
            <a:r>
              <a:rPr lang="en-US" sz="2000" dirty="0">
                <a:latin typeface="+mn-lt"/>
              </a:rPr>
              <a:t> </a:t>
            </a:r>
            <a:r>
              <a:rPr lang="en-US" sz="2000" dirty="0" err="1">
                <a:latin typeface="+mn-lt"/>
              </a:rPr>
              <a:t>tươi</a:t>
            </a:r>
            <a:r>
              <a:rPr lang="en-US" sz="2000" dirty="0">
                <a:latin typeface="+mn-lt"/>
              </a:rPr>
              <a:t>. </a:t>
            </a:r>
          </a:p>
        </p:txBody>
      </p:sp>
      <p:sp>
        <p:nvSpPr>
          <p:cNvPr id="14" name="TextBox 13"/>
          <p:cNvSpPr txBox="1"/>
          <p:nvPr/>
        </p:nvSpPr>
        <p:spPr>
          <a:xfrm>
            <a:off x="5241654" y="2968795"/>
            <a:ext cx="3001654" cy="1631216"/>
          </a:xfrm>
          <a:prstGeom prst="rect">
            <a:avLst/>
          </a:prstGeom>
          <a:noFill/>
        </p:spPr>
        <p:txBody>
          <a:bodyPr wrap="square" rtlCol="0">
            <a:spAutoFit/>
          </a:bodyPr>
          <a:lstStyle/>
          <a:p>
            <a:pPr>
              <a:lnSpc>
                <a:spcPts val="3000"/>
              </a:lnSpc>
            </a:pPr>
            <a:r>
              <a:rPr lang="en-US" sz="2000" dirty="0" err="1">
                <a:latin typeface="+mn-lt"/>
              </a:rPr>
              <a:t>Rễ</a:t>
            </a:r>
            <a:r>
              <a:rPr lang="en-US" sz="2000" dirty="0">
                <a:latin typeface="+mn-lt"/>
              </a:rPr>
              <a:t> </a:t>
            </a:r>
            <a:r>
              <a:rPr lang="en-US" sz="2000" dirty="0" err="1">
                <a:latin typeface="+mn-lt"/>
              </a:rPr>
              <a:t>chẳng</a:t>
            </a:r>
            <a:r>
              <a:rPr lang="en-US" sz="2000" dirty="0">
                <a:latin typeface="+mn-lt"/>
              </a:rPr>
              <a:t> </a:t>
            </a:r>
            <a:r>
              <a:rPr lang="en-US" sz="2000" dirty="0" err="1">
                <a:latin typeface="+mn-lt"/>
              </a:rPr>
              <a:t>nhiều</a:t>
            </a:r>
            <a:r>
              <a:rPr lang="en-US" sz="2000" dirty="0">
                <a:latin typeface="+mn-lt"/>
              </a:rPr>
              <a:t> </a:t>
            </a:r>
            <a:r>
              <a:rPr lang="en-US" sz="2000" dirty="0" err="1">
                <a:latin typeface="+mn-lt"/>
              </a:rPr>
              <a:t>lời</a:t>
            </a:r>
            <a:endParaRPr lang="en-US" sz="2000" dirty="0">
              <a:latin typeface="+mn-lt"/>
            </a:endParaRPr>
          </a:p>
          <a:p>
            <a:pPr>
              <a:lnSpc>
                <a:spcPts val="3000"/>
              </a:lnSpc>
            </a:pPr>
            <a:r>
              <a:rPr lang="en-US" sz="2000" dirty="0" err="1">
                <a:latin typeface="+mn-lt"/>
              </a:rPr>
              <a:t>Âm</a:t>
            </a:r>
            <a:r>
              <a:rPr lang="en-US" sz="2000" dirty="0">
                <a:latin typeface="+mn-lt"/>
              </a:rPr>
              <a:t> </a:t>
            </a:r>
            <a:r>
              <a:rPr lang="en-US" sz="2000" dirty="0" err="1">
                <a:latin typeface="+mn-lt"/>
              </a:rPr>
              <a:t>thầm</a:t>
            </a:r>
            <a:r>
              <a:rPr lang="en-US" sz="2000" dirty="0">
                <a:latin typeface="+mn-lt"/>
              </a:rPr>
              <a:t>, </a:t>
            </a:r>
            <a:r>
              <a:rPr lang="en-US" sz="2000" dirty="0" err="1">
                <a:latin typeface="+mn-lt"/>
              </a:rPr>
              <a:t>nhỏ</a:t>
            </a:r>
            <a:r>
              <a:rPr lang="en-US" sz="2000" dirty="0">
                <a:latin typeface="+mn-lt"/>
              </a:rPr>
              <a:t> </a:t>
            </a:r>
            <a:r>
              <a:rPr lang="en-US" sz="2000" dirty="0" err="1">
                <a:latin typeface="+mn-lt"/>
              </a:rPr>
              <a:t>bé</a:t>
            </a:r>
            <a:endParaRPr lang="en-US" sz="2000" dirty="0">
              <a:latin typeface="+mn-lt"/>
            </a:endParaRPr>
          </a:p>
          <a:p>
            <a:pPr>
              <a:lnSpc>
                <a:spcPts val="3000"/>
              </a:lnSpc>
            </a:pPr>
            <a:r>
              <a:rPr lang="en-US" sz="2000" dirty="0" err="1">
                <a:latin typeface="+mn-lt"/>
              </a:rPr>
              <a:t>Làm</a:t>
            </a:r>
            <a:r>
              <a:rPr lang="en-US" sz="2000" dirty="0">
                <a:latin typeface="+mn-lt"/>
              </a:rPr>
              <a:t> </a:t>
            </a:r>
            <a:r>
              <a:rPr lang="en-US" sz="2000" dirty="0" err="1">
                <a:latin typeface="+mn-lt"/>
              </a:rPr>
              <a:t>đẹp</a:t>
            </a:r>
            <a:r>
              <a:rPr lang="en-US" sz="2000" dirty="0">
                <a:latin typeface="+mn-lt"/>
              </a:rPr>
              <a:t> </a:t>
            </a:r>
            <a:r>
              <a:rPr lang="en-US" sz="2000" dirty="0" err="1">
                <a:latin typeface="+mn-lt"/>
              </a:rPr>
              <a:t>cho</a:t>
            </a:r>
            <a:r>
              <a:rPr lang="en-US" sz="2000" dirty="0">
                <a:latin typeface="+mn-lt"/>
              </a:rPr>
              <a:t> </a:t>
            </a:r>
            <a:r>
              <a:rPr lang="en-US" sz="2000" dirty="0" err="1">
                <a:latin typeface="+mn-lt"/>
              </a:rPr>
              <a:t>đời</a:t>
            </a:r>
            <a:endParaRPr lang="en-US" sz="2000" dirty="0">
              <a:latin typeface="+mn-lt"/>
            </a:endParaRPr>
          </a:p>
          <a:p>
            <a:pPr>
              <a:lnSpc>
                <a:spcPts val="3000"/>
              </a:lnSpc>
            </a:pPr>
            <a:r>
              <a:rPr lang="en-US" sz="2000" dirty="0" err="1">
                <a:latin typeface="+mn-lt"/>
              </a:rPr>
              <a:t>Khiêm</a:t>
            </a:r>
            <a:r>
              <a:rPr lang="en-US" sz="2000" dirty="0">
                <a:latin typeface="+mn-lt"/>
              </a:rPr>
              <a:t> </a:t>
            </a:r>
            <a:r>
              <a:rPr lang="en-US" sz="2000" dirty="0" err="1">
                <a:latin typeface="+mn-lt"/>
              </a:rPr>
              <a:t>nhường</a:t>
            </a:r>
            <a:r>
              <a:rPr lang="en-US" sz="2000" dirty="0">
                <a:latin typeface="+mn-lt"/>
              </a:rPr>
              <a:t>, </a:t>
            </a:r>
            <a:r>
              <a:rPr lang="en-US" sz="2000" dirty="0" err="1">
                <a:latin typeface="+mn-lt"/>
              </a:rPr>
              <a:t>lặng</a:t>
            </a:r>
            <a:r>
              <a:rPr lang="en-US" sz="2000" dirty="0">
                <a:latin typeface="+mn-lt"/>
              </a:rPr>
              <a:t> </a:t>
            </a:r>
            <a:r>
              <a:rPr lang="en-US" sz="2000" dirty="0" err="1"/>
              <a:t>lẽ</a:t>
            </a:r>
            <a:r>
              <a:rPr lang="en-US" sz="2000" dirty="0">
                <a:latin typeface="+mn-lt"/>
              </a:rPr>
              <a:t>. </a:t>
            </a:r>
          </a:p>
        </p:txBody>
      </p:sp>
      <p:sp>
        <p:nvSpPr>
          <p:cNvPr id="15" name="TextBox 14"/>
          <p:cNvSpPr txBox="1"/>
          <p:nvPr/>
        </p:nvSpPr>
        <p:spPr>
          <a:xfrm>
            <a:off x="6217106" y="4604107"/>
            <a:ext cx="2670047" cy="369332"/>
          </a:xfrm>
          <a:prstGeom prst="rect">
            <a:avLst/>
          </a:prstGeom>
          <a:noFill/>
        </p:spPr>
        <p:txBody>
          <a:bodyPr wrap="square" rtlCol="0">
            <a:spAutoFit/>
          </a:bodyPr>
          <a:lstStyle/>
          <a:p>
            <a:r>
              <a:rPr lang="en-US" sz="1800" dirty="0">
                <a:latin typeface="+mn-lt"/>
              </a:rPr>
              <a:t>(</a:t>
            </a:r>
            <a:r>
              <a:rPr lang="en-US" sz="1800" dirty="0" err="1">
                <a:latin typeface="+mn-lt"/>
              </a:rPr>
              <a:t>Phương</a:t>
            </a:r>
            <a:r>
              <a:rPr lang="en-US" sz="1800" dirty="0">
                <a:latin typeface="+mn-lt"/>
              </a:rPr>
              <a:t> Dung)</a:t>
            </a:r>
          </a:p>
        </p:txBody>
      </p:sp>
      <p:sp>
        <p:nvSpPr>
          <p:cNvPr id="2" name="Oval 1"/>
          <p:cNvSpPr/>
          <p:nvPr/>
        </p:nvSpPr>
        <p:spPr>
          <a:xfrm>
            <a:off x="2359681" y="1085955"/>
            <a:ext cx="594520" cy="51626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Oval 10"/>
          <p:cNvSpPr/>
          <p:nvPr/>
        </p:nvSpPr>
        <p:spPr>
          <a:xfrm>
            <a:off x="2367165" y="1853846"/>
            <a:ext cx="594520" cy="51626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ectangle 2"/>
          <p:cNvSpPr/>
          <p:nvPr/>
        </p:nvSpPr>
        <p:spPr>
          <a:xfrm>
            <a:off x="2195537" y="3353994"/>
            <a:ext cx="740908" cy="439287"/>
          </a:xfrm>
          <a:prstGeom prst="rect">
            <a:avLst/>
          </a:prstGeom>
        </p:spPr>
        <p:txBody>
          <a:bodyPr wrap="none">
            <a:spAutoFit/>
          </a:bodyPr>
          <a:lstStyle/>
          <a:p>
            <a:pPr>
              <a:lnSpc>
                <a:spcPts val="3000"/>
              </a:lnSpc>
            </a:pPr>
            <a:r>
              <a:rPr lang="en-US" sz="2000" dirty="0" err="1">
                <a:solidFill>
                  <a:srgbClr val="FF0000"/>
                </a:solidFill>
              </a:rPr>
              <a:t>cành</a:t>
            </a:r>
            <a:endParaRPr lang="en-US" sz="2000" dirty="0">
              <a:solidFill>
                <a:srgbClr val="FF0000"/>
              </a:solidFill>
            </a:endParaRPr>
          </a:p>
        </p:txBody>
      </p:sp>
      <p:sp>
        <p:nvSpPr>
          <p:cNvPr id="5" name="Rectangle 4"/>
          <p:cNvSpPr/>
          <p:nvPr/>
        </p:nvSpPr>
        <p:spPr>
          <a:xfrm>
            <a:off x="2068403" y="3735101"/>
            <a:ext cx="740908" cy="439287"/>
          </a:xfrm>
          <a:prstGeom prst="rect">
            <a:avLst/>
          </a:prstGeom>
        </p:spPr>
        <p:txBody>
          <a:bodyPr wrap="none">
            <a:spAutoFit/>
          </a:bodyPr>
          <a:lstStyle/>
          <a:p>
            <a:pPr>
              <a:lnSpc>
                <a:spcPts val="3000"/>
              </a:lnSpc>
            </a:pPr>
            <a:r>
              <a:rPr lang="en-US" sz="2000" dirty="0" err="1">
                <a:solidFill>
                  <a:srgbClr val="FF0000"/>
                </a:solidFill>
              </a:rPr>
              <a:t>xanh</a:t>
            </a:r>
            <a:endParaRPr lang="en-US" sz="2000" dirty="0">
              <a:solidFill>
                <a:srgbClr val="FF0000"/>
              </a:solidFill>
            </a:endParaRPr>
          </a:p>
        </p:txBody>
      </p:sp>
      <p:sp>
        <p:nvSpPr>
          <p:cNvPr id="8" name="Rectangle 7"/>
          <p:cNvSpPr/>
          <p:nvPr/>
        </p:nvSpPr>
        <p:spPr>
          <a:xfrm>
            <a:off x="7093295" y="2973577"/>
            <a:ext cx="468398" cy="439287"/>
          </a:xfrm>
          <a:prstGeom prst="rect">
            <a:avLst/>
          </a:prstGeom>
        </p:spPr>
        <p:txBody>
          <a:bodyPr wrap="none">
            <a:spAutoFit/>
          </a:bodyPr>
          <a:lstStyle/>
          <a:p>
            <a:pPr>
              <a:lnSpc>
                <a:spcPts val="3000"/>
              </a:lnSpc>
            </a:pPr>
            <a:r>
              <a:rPr lang="en-US" sz="2000" dirty="0" err="1">
                <a:solidFill>
                  <a:schemeClr val="accent4">
                    <a:lumMod val="75000"/>
                  </a:schemeClr>
                </a:solidFill>
              </a:rPr>
              <a:t>lời</a:t>
            </a:r>
            <a:endParaRPr lang="en-US" sz="2000" dirty="0">
              <a:solidFill>
                <a:schemeClr val="accent4">
                  <a:lumMod val="75000"/>
                </a:schemeClr>
              </a:solidFill>
            </a:endParaRPr>
          </a:p>
        </p:txBody>
      </p:sp>
      <p:sp>
        <p:nvSpPr>
          <p:cNvPr id="10" name="Rectangle 9"/>
          <p:cNvSpPr/>
          <p:nvPr/>
        </p:nvSpPr>
        <p:spPr>
          <a:xfrm>
            <a:off x="6774137" y="3740461"/>
            <a:ext cx="553357" cy="439287"/>
          </a:xfrm>
          <a:prstGeom prst="rect">
            <a:avLst/>
          </a:prstGeom>
        </p:spPr>
        <p:txBody>
          <a:bodyPr wrap="none">
            <a:spAutoFit/>
          </a:bodyPr>
          <a:lstStyle/>
          <a:p>
            <a:pPr>
              <a:lnSpc>
                <a:spcPts val="3000"/>
              </a:lnSpc>
            </a:pPr>
            <a:r>
              <a:rPr lang="en-US" sz="2000" dirty="0" err="1">
                <a:solidFill>
                  <a:schemeClr val="accent4">
                    <a:lumMod val="75000"/>
                  </a:schemeClr>
                </a:solidFill>
              </a:rPr>
              <a:t>đời</a:t>
            </a:r>
            <a:endParaRPr lang="en-US" sz="2000" dirty="0">
              <a:solidFill>
                <a:schemeClr val="accent4">
                  <a:lumMod val="75000"/>
                </a:schemeClr>
              </a:solidFill>
            </a:endParaRPr>
          </a:p>
        </p:txBody>
      </p:sp>
      <p:sp>
        <p:nvSpPr>
          <p:cNvPr id="22" name="Rectangle 21"/>
          <p:cNvSpPr/>
          <p:nvPr/>
        </p:nvSpPr>
        <p:spPr>
          <a:xfrm>
            <a:off x="6891148" y="3355484"/>
            <a:ext cx="470000" cy="439287"/>
          </a:xfrm>
          <a:prstGeom prst="rect">
            <a:avLst/>
          </a:prstGeom>
        </p:spPr>
        <p:txBody>
          <a:bodyPr wrap="none">
            <a:spAutoFit/>
          </a:bodyPr>
          <a:lstStyle/>
          <a:p>
            <a:pPr>
              <a:lnSpc>
                <a:spcPts val="3000"/>
              </a:lnSpc>
            </a:pPr>
            <a:r>
              <a:rPr lang="en-US" sz="2000" dirty="0" err="1">
                <a:solidFill>
                  <a:srgbClr val="00B0F0"/>
                </a:solidFill>
              </a:rPr>
              <a:t>bé</a:t>
            </a:r>
            <a:endParaRPr lang="en-US" sz="2000" dirty="0">
              <a:solidFill>
                <a:srgbClr val="00B0F0"/>
              </a:solidFill>
            </a:endParaRPr>
          </a:p>
        </p:txBody>
      </p:sp>
      <p:sp>
        <p:nvSpPr>
          <p:cNvPr id="23" name="Rectangle 22"/>
          <p:cNvSpPr/>
          <p:nvPr/>
        </p:nvSpPr>
        <p:spPr>
          <a:xfrm>
            <a:off x="7628392" y="4156632"/>
            <a:ext cx="385042" cy="400110"/>
          </a:xfrm>
          <a:prstGeom prst="rect">
            <a:avLst/>
          </a:prstGeom>
        </p:spPr>
        <p:txBody>
          <a:bodyPr wrap="none">
            <a:spAutoFit/>
          </a:bodyPr>
          <a:lstStyle/>
          <a:p>
            <a:r>
              <a:rPr lang="en-US" sz="2000" dirty="0" err="1">
                <a:solidFill>
                  <a:srgbClr val="00B0F0"/>
                </a:solidFill>
              </a:rPr>
              <a:t>lẽ</a:t>
            </a:r>
            <a:endParaRPr lang="en-US" sz="2000" dirty="0">
              <a:solidFill>
                <a:srgbClr val="00B0F0"/>
              </a:solidFill>
            </a:endParaRPr>
          </a:p>
        </p:txBody>
      </p:sp>
    </p:spTree>
    <p:extLst>
      <p:ext uri="{BB962C8B-B14F-4D97-AF65-F5344CB8AC3E}">
        <p14:creationId xmlns:p14="http://schemas.microsoft.com/office/powerpoint/2010/main" val="15908606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out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outVertical)">
                                      <p:cBhvr>
                                        <p:cTn id="31" dur="500"/>
                                        <p:tgtEl>
                                          <p:spTgt spid="22"/>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3" grpId="0"/>
      <p:bldP spid="5" grpId="0"/>
      <p:bldP spid="8" grpId="0"/>
      <p:bldP spid="10"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20782"/>
            <a:ext cx="457200" cy="4572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a:r>
              <a:rPr lang="en-US" sz="2100" b="1" dirty="0">
                <a:solidFill>
                  <a:schemeClr val="bg1"/>
                </a:solidFill>
                <a:latin typeface="Arial Rounded MT Bold" pitchFamily="34" charset="0"/>
                <a:cs typeface="Times New Roman" pitchFamily="18" charset="0"/>
              </a:rPr>
              <a:t>4</a:t>
            </a:r>
          </a:p>
        </p:txBody>
      </p:sp>
      <p:sp>
        <p:nvSpPr>
          <p:cNvPr id="5" name="TextBox 4"/>
          <p:cNvSpPr txBox="1"/>
          <p:nvPr/>
        </p:nvSpPr>
        <p:spPr>
          <a:xfrm>
            <a:off x="628650" y="-6729"/>
            <a:ext cx="2587609" cy="484712"/>
          </a:xfrm>
          <a:prstGeom prst="rect">
            <a:avLst/>
          </a:prstGeom>
          <a:noFill/>
        </p:spPr>
        <p:txBody>
          <a:bodyPr wrap="square" lIns="68543" tIns="34272" rIns="68543" bIns="34272" rtlCol="0">
            <a:spAutoFit/>
          </a:bodyPr>
          <a:lstStyle/>
          <a:p>
            <a:pPr algn="just"/>
            <a:r>
              <a:rPr lang="en-US" sz="2700" b="1" dirty="0">
                <a:latin typeface="Arial-Rounded" pitchFamily="34" charset="0"/>
                <a:ea typeface="Arial-Rounded" pitchFamily="34" charset="0"/>
                <a:cs typeface="Arial-Rounded" pitchFamily="34" charset="0"/>
              </a:rPr>
              <a:t>Trả lời câu hỏi</a:t>
            </a:r>
          </a:p>
        </p:txBody>
      </p:sp>
      <p:cxnSp>
        <p:nvCxnSpPr>
          <p:cNvPr id="10" name="Straight Connector 9"/>
          <p:cNvCxnSpPr>
            <a:cxnSpLocks/>
          </p:cNvCxnSpPr>
          <p:nvPr/>
        </p:nvCxnSpPr>
        <p:spPr>
          <a:xfrm>
            <a:off x="3714750" y="1085850"/>
            <a:ext cx="2400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0075" y="1657350"/>
            <a:ext cx="8429625" cy="1338828"/>
          </a:xfrm>
          <a:prstGeom prst="rect">
            <a:avLst/>
          </a:prstGeom>
        </p:spPr>
        <p:txBody>
          <a:bodyPr wrap="square">
            <a:spAutoFit/>
          </a:bodyPr>
          <a:lstStyle/>
          <a:p>
            <a:r>
              <a:rPr lang="en-US" sz="4050" dirty="0" err="1">
                <a:latin typeface="Times New Roman" panose="02020603050405020304" pitchFamily="18" charset="0"/>
                <a:ea typeface="Arial-Rounded" panose="020B0500000000000000" pitchFamily="34" charset="0"/>
                <a:cs typeface="Times New Roman" panose="02020603050405020304" pitchFamily="18" charset="0"/>
              </a:rPr>
              <a:t>Nhờ</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rễ</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nở</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trĩu</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cành</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biếc</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4050" dirty="0">
              <a:solidFill>
                <a:srgbClr val="FF0000"/>
              </a:solidFill>
            </a:endParaRPr>
          </a:p>
        </p:txBody>
      </p:sp>
      <p:sp>
        <p:nvSpPr>
          <p:cNvPr id="13" name="TextBox 12"/>
          <p:cNvSpPr txBox="1"/>
          <p:nvPr/>
        </p:nvSpPr>
        <p:spPr>
          <a:xfrm>
            <a:off x="232940" y="454833"/>
            <a:ext cx="8915400" cy="715581"/>
          </a:xfrm>
          <a:prstGeom prst="rect">
            <a:avLst/>
          </a:prstGeom>
          <a:noFill/>
        </p:spPr>
        <p:txBody>
          <a:bodyPr wrap="square" rtlCol="0">
            <a:spAutoFit/>
          </a:bodyPr>
          <a:lstStyle/>
          <a:p>
            <a:r>
              <a:rPr lang="en-US" sz="4050" dirty="0">
                <a:latin typeface="Times New Roman" panose="02020603050405020304" pitchFamily="18" charset="0"/>
                <a:cs typeface="Times New Roman" panose="02020603050405020304" pitchFamily="18" charset="0"/>
              </a:rPr>
              <a:t>a, </a:t>
            </a:r>
            <a:r>
              <a:rPr lang="en-US" sz="4050" dirty="0" err="1">
                <a:latin typeface="Times New Roman" panose="02020603050405020304" pitchFamily="18" charset="0"/>
                <a:cs typeface="Times New Roman" panose="02020603050405020304" pitchFamily="18" charset="0"/>
              </a:rPr>
              <a:t>Nhờ</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có</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rễ</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mà</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hoa</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quả</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lá</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như</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thế</a:t>
            </a:r>
            <a:r>
              <a:rPr lang="en-US" sz="4050" dirty="0">
                <a:latin typeface="Times New Roman" panose="02020603050405020304" pitchFamily="18" charset="0"/>
                <a:cs typeface="Times New Roman" panose="02020603050405020304" pitchFamily="18" charset="0"/>
              </a:rPr>
              <a:t> </a:t>
            </a:r>
            <a:r>
              <a:rPr lang="en-US" sz="4050" dirty="0" err="1">
                <a:latin typeface="Times New Roman" panose="02020603050405020304" pitchFamily="18" charset="0"/>
                <a:cs typeface="Times New Roman" panose="02020603050405020304" pitchFamily="18" charset="0"/>
              </a:rPr>
              <a:t>nào</a:t>
            </a:r>
            <a:r>
              <a:rPr lang="en-US" sz="405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361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5216" y="649224"/>
            <a:ext cx="5556504" cy="4167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6345936" y="1892808"/>
            <a:ext cx="2642616" cy="124358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dirty="0" err="1"/>
              <a:t>sắc</a:t>
            </a:r>
            <a:r>
              <a:rPr lang="en-US" sz="4400" dirty="0"/>
              <a:t> </a:t>
            </a:r>
            <a:r>
              <a:rPr lang="en-US" sz="4400" dirty="0" err="1"/>
              <a:t>thắm</a:t>
            </a:r>
            <a:endParaRPr lang="en-US" sz="4400" dirty="0"/>
          </a:p>
        </p:txBody>
      </p:sp>
    </p:spTree>
    <p:extLst>
      <p:ext uri="{BB962C8B-B14F-4D97-AF65-F5344CB8AC3E}">
        <p14:creationId xmlns:p14="http://schemas.microsoft.com/office/powerpoint/2010/main" val="3436744110"/>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Oval 5"/>
          <p:cNvSpPr/>
          <p:nvPr/>
        </p:nvSpPr>
        <p:spPr>
          <a:xfrm>
            <a:off x="6437376" y="2404872"/>
            <a:ext cx="2520000" cy="2520000"/>
          </a:xfrm>
          <a:prstGeom prst="ellipse">
            <a:avLst/>
          </a:prstGeom>
          <a:blipFill>
            <a:blip r:embed="rId4"/>
            <a:tile tx="0" ty="0" sx="100000" sy="100000" flip="none" algn="tl"/>
          </a:blipFill>
          <a:ln>
            <a:prstDash val="solid"/>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dirty="0" err="1"/>
              <a:t>trĩu</a:t>
            </a:r>
            <a:endParaRPr lang="en-US" sz="4400" dirty="0"/>
          </a:p>
        </p:txBody>
      </p:sp>
    </p:spTree>
    <p:extLst>
      <p:ext uri="{BB962C8B-B14F-4D97-AF65-F5344CB8AC3E}">
        <p14:creationId xmlns:p14="http://schemas.microsoft.com/office/powerpoint/2010/main" val="26156478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57200" y="394608"/>
            <a:ext cx="8401050" cy="715581"/>
          </a:xfrm>
          <a:prstGeom prst="rect">
            <a:avLst/>
          </a:prstGeom>
          <a:noFill/>
        </p:spPr>
        <p:txBody>
          <a:bodyPr wrap="square" rtlCol="0">
            <a:spAutoFit/>
          </a:bodyPr>
          <a:lstStyle/>
          <a:p>
            <a:r>
              <a:rPr lang="en-US" sz="4050" dirty="0">
                <a:latin typeface="Times New Roman" panose="02020603050405020304" pitchFamily="18" charset="0"/>
                <a:ea typeface="Arial-Rounded" panose="020B0500000000000000" pitchFamily="34" charset="0"/>
                <a:cs typeface="Times New Roman" panose="02020603050405020304" pitchFamily="18" charset="0"/>
              </a:rPr>
              <a:t>b.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sẽ</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rễ</a:t>
            </a:r>
            <a:r>
              <a:rPr lang="en-US" sz="405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Rectangle 4"/>
          <p:cNvSpPr/>
          <p:nvPr/>
        </p:nvSpPr>
        <p:spPr>
          <a:xfrm>
            <a:off x="571500" y="1314450"/>
            <a:ext cx="8286750" cy="1962076"/>
          </a:xfrm>
          <a:prstGeom prst="rect">
            <a:avLst/>
          </a:prstGeom>
        </p:spPr>
        <p:txBody>
          <a:bodyPr wrap="square">
            <a:spAutoFit/>
          </a:bodyPr>
          <a:lstStyle/>
          <a:p>
            <a:r>
              <a:rPr lang="en-US" sz="4050" dirty="0" err="1">
                <a:latin typeface="Times New Roman" panose="02020603050405020304" pitchFamily="18" charset="0"/>
                <a:ea typeface="Arial-Rounded" panose="020B0500000000000000" pitchFamily="34" charset="0"/>
                <a:cs typeface="Times New Roman" panose="02020603050405020304" pitchFamily="18" charset="0"/>
              </a:rPr>
              <a:t>Nếu</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rễ</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chẳng</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đâm</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chồi</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chẳng</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ra</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trái</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ngọt</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chẳng</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nở</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tươi</a:t>
            </a:r>
            <a:endParaRPr lang="en-US" sz="4050" dirty="0">
              <a:solidFill>
                <a:srgbClr val="FF0000"/>
              </a:solidFill>
            </a:endParaRPr>
          </a:p>
        </p:txBody>
      </p:sp>
      <p:cxnSp>
        <p:nvCxnSpPr>
          <p:cNvPr id="6" name="Straight Connector 5"/>
          <p:cNvCxnSpPr/>
          <p:nvPr/>
        </p:nvCxnSpPr>
        <p:spPr>
          <a:xfrm flipV="1">
            <a:off x="2571750" y="1028700"/>
            <a:ext cx="2286000" cy="83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6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80" name="Google Shape;380;p32"/>
          <p:cNvSpPr/>
          <p:nvPr/>
        </p:nvSpPr>
        <p:spPr>
          <a:xfrm flipH="1">
            <a:off x="2531581" y="428159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8" name="Picture 2" descr="chồi cây Tiếng Anh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912" y="146576"/>
            <a:ext cx="4930150" cy="4809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13232" y="2057400"/>
            <a:ext cx="2514600" cy="13807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dirty="0" err="1"/>
              <a:t>chồi</a:t>
            </a:r>
            <a:endParaRPr lang="en-US" sz="4400" dirty="0"/>
          </a:p>
        </p:txBody>
      </p:sp>
    </p:spTree>
    <p:extLst>
      <p:ext uri="{BB962C8B-B14F-4D97-AF65-F5344CB8AC3E}">
        <p14:creationId xmlns:p14="http://schemas.microsoft.com/office/powerpoint/2010/main" val="2549835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57200" y="416262"/>
            <a:ext cx="7943850" cy="715581"/>
          </a:xfrm>
          <a:prstGeom prst="rect">
            <a:avLst/>
          </a:prstGeom>
          <a:noFill/>
        </p:spPr>
        <p:txBody>
          <a:bodyPr wrap="square" rtlCol="0">
            <a:spAutoFit/>
          </a:bodyPr>
          <a:lstStyle/>
          <a:p>
            <a:r>
              <a:rPr lang="en-US" sz="4050" dirty="0">
                <a:latin typeface="Times New Roman" panose="02020603050405020304" pitchFamily="18" charset="0"/>
                <a:ea typeface="Arial-Rounded" panose="020B0500000000000000" pitchFamily="34" charset="0"/>
                <a:cs typeface="Times New Roman" panose="02020603050405020304" pitchFamily="18" charset="0"/>
              </a:rPr>
              <a:t>c.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đáng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quý</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rễ</a:t>
            </a:r>
            <a:r>
              <a:rPr lang="en-US" sz="3000" dirty="0">
                <a:latin typeface="Times New Roman" panose="02020603050405020304" pitchFamily="18" charset="0"/>
                <a:ea typeface="Arial-Rounded" panose="020B0500000000000000" pitchFamily="34" charset="0"/>
                <a:cs typeface="Times New Roman" panose="02020603050405020304" pitchFamily="18" charset="0"/>
              </a:rPr>
              <a:t>?</a:t>
            </a:r>
            <a:endParaRPr lang="en-US" sz="4050"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 name="Straight Connector 4"/>
          <p:cNvCxnSpPr>
            <a:cxnSpLocks/>
          </p:cNvCxnSpPr>
          <p:nvPr/>
        </p:nvCxnSpPr>
        <p:spPr>
          <a:xfrm>
            <a:off x="5086350" y="1038903"/>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7200" y="2000250"/>
            <a:ext cx="8286750" cy="1338828"/>
          </a:xfrm>
          <a:prstGeom prst="rect">
            <a:avLst/>
          </a:prstGeom>
        </p:spPr>
        <p:txBody>
          <a:bodyPr wrap="square">
            <a:spAutoFit/>
          </a:bodyPr>
          <a:lstStyle/>
          <a:p>
            <a:r>
              <a:rPr lang="en-US" sz="405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ngữ</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sự</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đáng</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quý</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latin typeface="Times New Roman" panose="02020603050405020304" pitchFamily="18" charset="0"/>
                <a:ea typeface="Arial-Rounded" panose="020B0500000000000000" pitchFamily="34" charset="0"/>
                <a:cs typeface="Times New Roman" panose="02020603050405020304" pitchFamily="18" charset="0"/>
              </a:rPr>
              <a:t>rễ</a:t>
            </a:r>
            <a:r>
              <a:rPr lang="en-US" sz="4050" dirty="0">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khiêm</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nhường</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405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5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lẽ</a:t>
            </a:r>
            <a:endParaRPr lang="en-US" sz="4050" dirty="0">
              <a:solidFill>
                <a:srgbClr val="FF0000"/>
              </a:solidFill>
            </a:endParaRPr>
          </a:p>
        </p:txBody>
      </p:sp>
    </p:spTree>
    <p:extLst>
      <p:ext uri="{BB962C8B-B14F-4D97-AF65-F5344CB8AC3E}">
        <p14:creationId xmlns:p14="http://schemas.microsoft.com/office/powerpoint/2010/main" val="36884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62344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7"/>
        <p:cNvGrpSpPr/>
        <p:nvPr/>
      </p:nvGrpSpPr>
      <p:grpSpPr>
        <a:xfrm>
          <a:off x="0" y="0"/>
          <a:ext cx="0" cy="0"/>
          <a:chOff x="0" y="0"/>
          <a:chExt cx="0" cy="0"/>
        </a:xfrm>
      </p:grpSpPr>
      <p:sp>
        <p:nvSpPr>
          <p:cNvPr id="10" name="Rounded Rectangle 9"/>
          <p:cNvSpPr/>
          <p:nvPr/>
        </p:nvSpPr>
        <p:spPr>
          <a:xfrm>
            <a:off x="475488" y="530352"/>
            <a:ext cx="4133088" cy="13167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400" dirty="0" err="1"/>
              <a:t>khiêm</a:t>
            </a:r>
            <a:r>
              <a:rPr lang="en-US" sz="4400" dirty="0"/>
              <a:t> </a:t>
            </a:r>
            <a:r>
              <a:rPr lang="en-US" sz="4400" dirty="0" err="1"/>
              <a:t>nhường</a:t>
            </a:r>
            <a:endParaRPr lang="en-US" sz="44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71FE6-FC51-94F8-86EF-F2529FA3356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4649D87E-5D2C-BB98-07DB-C9CA8EFCCF1C}"/>
              </a:ext>
            </a:extLst>
          </p:cNvPr>
          <p:cNvSpPr>
            <a:spLocks noGrp="1"/>
          </p:cNvSpPr>
          <p:nvPr>
            <p:ph idx="1"/>
          </p:nvPr>
        </p:nvSpPr>
        <p:spPr/>
        <p:txBody>
          <a:bodyPr/>
          <a:lstStyle/>
          <a:p>
            <a:endParaRPr lang="vi-VN"/>
          </a:p>
        </p:txBody>
      </p:sp>
      <p:sp>
        <p:nvSpPr>
          <p:cNvPr id="5" name="TextBox 4">
            <a:extLst>
              <a:ext uri="{FF2B5EF4-FFF2-40B4-BE49-F238E27FC236}">
                <a16:creationId xmlns:a16="http://schemas.microsoft.com/office/drawing/2014/main" id="{B1C68B22-3E44-7A55-3FCD-3ED0096D95AB}"/>
              </a:ext>
            </a:extLst>
          </p:cNvPr>
          <p:cNvSpPr txBox="1"/>
          <p:nvPr/>
        </p:nvSpPr>
        <p:spPr>
          <a:xfrm>
            <a:off x="342900" y="1314450"/>
            <a:ext cx="8458200" cy="2631490"/>
          </a:xfrm>
          <a:prstGeom prst="rect">
            <a:avLst/>
          </a:prstGeom>
          <a:noFill/>
        </p:spPr>
        <p:txBody>
          <a:bodyPr wrap="square">
            <a:spAutoFit/>
          </a:bodyPr>
          <a:lstStyle/>
          <a:p>
            <a:r>
              <a:rPr lang="vi-VN" sz="3300" dirty="0">
                <a:solidFill>
                  <a:srgbClr val="FF0000"/>
                </a:solidFill>
                <a:latin typeface="+mj-lt"/>
              </a:rPr>
              <a:t>      Bài thơ kể về vai trò quan trọng của rễ cây trong việc giúp cây sinh trưởng và phát triển. Mặc dù rễ âm thầm, khiêm nhường, không thể nhìn thấy, nhưng chính nó giúp cây nở hoa, ra trái và duy trì sự sống.</a:t>
            </a:r>
          </a:p>
        </p:txBody>
      </p:sp>
    </p:spTree>
    <p:extLst>
      <p:ext uri="{BB962C8B-B14F-4D97-AF65-F5344CB8AC3E}">
        <p14:creationId xmlns:p14="http://schemas.microsoft.com/office/powerpoint/2010/main" val="2191137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94910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25046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57323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4598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9194" y="177594"/>
            <a:ext cx="5122190" cy="12327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latin typeface="+mj-lt"/>
                <a:cs typeface="Fredoka" panose="020B0604020202020204" charset="-79"/>
              </a:rPr>
              <a:t>Con </a:t>
            </a:r>
            <a:r>
              <a:rPr lang="en-US" sz="2400" dirty="0" err="1">
                <a:latin typeface="+mj-lt"/>
                <a:cs typeface="Fredoka" panose="020B0604020202020204" charset="-79"/>
              </a:rPr>
              <a:t>hãy</a:t>
            </a:r>
            <a:r>
              <a:rPr lang="en-US" sz="2400" dirty="0">
                <a:latin typeface="+mj-lt"/>
                <a:cs typeface="Fredoka" panose="020B0604020202020204" charset="-79"/>
              </a:rPr>
              <a:t> </a:t>
            </a:r>
            <a:r>
              <a:rPr lang="en-US" sz="2400" dirty="0" err="1">
                <a:latin typeface="+mj-lt"/>
                <a:cs typeface="Fredoka" panose="020B0604020202020204" charset="-79"/>
              </a:rPr>
              <a:t>quan</a:t>
            </a:r>
            <a:r>
              <a:rPr lang="en-US" sz="2400" dirty="0">
                <a:latin typeface="+mj-lt"/>
                <a:cs typeface="Fredoka" panose="020B0604020202020204" charset="-79"/>
              </a:rPr>
              <a:t> </a:t>
            </a:r>
            <a:r>
              <a:rPr lang="en-US" sz="2400" dirty="0" err="1">
                <a:latin typeface="+mj-lt"/>
                <a:cs typeface="Fredoka" panose="020B0604020202020204" charset="-79"/>
              </a:rPr>
              <a:t>sát</a:t>
            </a:r>
            <a:r>
              <a:rPr lang="en-US" sz="2400" dirty="0">
                <a:latin typeface="+mj-lt"/>
                <a:cs typeface="Fredoka" panose="020B0604020202020204" charset="-79"/>
              </a:rPr>
              <a:t> </a:t>
            </a:r>
            <a:r>
              <a:rPr lang="en-US" sz="2400" dirty="0" err="1">
                <a:latin typeface="+mj-lt"/>
                <a:cs typeface="Fredoka" panose="020B0604020202020204" charset="-79"/>
              </a:rPr>
              <a:t>và</a:t>
            </a:r>
            <a:r>
              <a:rPr lang="en-US" sz="2400" dirty="0">
                <a:latin typeface="+mj-lt"/>
                <a:cs typeface="Fredoka" panose="020B0604020202020204" charset="-79"/>
              </a:rPr>
              <a:t> </a:t>
            </a:r>
            <a:r>
              <a:rPr lang="en-US" sz="2400" dirty="0" err="1">
                <a:latin typeface="+mj-lt"/>
                <a:cs typeface="Fredoka" panose="020B0604020202020204" charset="-79"/>
              </a:rPr>
              <a:t>trả</a:t>
            </a:r>
            <a:r>
              <a:rPr lang="en-US" sz="2400" dirty="0">
                <a:latin typeface="+mj-lt"/>
                <a:cs typeface="Fredoka" panose="020B0604020202020204" charset="-79"/>
              </a:rPr>
              <a:t> </a:t>
            </a:r>
            <a:r>
              <a:rPr lang="en-US" sz="2400" dirty="0" err="1">
                <a:latin typeface="+mj-lt"/>
                <a:cs typeface="Fredoka" panose="020B0604020202020204" charset="-79"/>
              </a:rPr>
              <a:t>lời</a:t>
            </a:r>
            <a:r>
              <a:rPr lang="en-US" sz="2400" dirty="0">
                <a:latin typeface="+mj-lt"/>
                <a:cs typeface="Fredoka" panose="020B0604020202020204" charset="-79"/>
              </a:rPr>
              <a:t> </a:t>
            </a:r>
            <a:r>
              <a:rPr lang="en-US" sz="2400" dirty="0" err="1">
                <a:latin typeface="+mj-lt"/>
                <a:cs typeface="Fredoka" panose="020B0604020202020204" charset="-79"/>
              </a:rPr>
              <a:t>câu</a:t>
            </a:r>
            <a:r>
              <a:rPr lang="en-US" sz="2400" dirty="0">
                <a:latin typeface="+mj-lt"/>
                <a:cs typeface="Fredoka" panose="020B0604020202020204" charset="-79"/>
              </a:rPr>
              <a:t> </a:t>
            </a:r>
            <a:r>
              <a:rPr lang="en-US" sz="2400" dirty="0" err="1">
                <a:latin typeface="+mj-lt"/>
                <a:cs typeface="Fredoka" panose="020B0604020202020204" charset="-79"/>
              </a:rPr>
              <a:t>hỏi</a:t>
            </a:r>
            <a:r>
              <a:rPr lang="en-US" sz="2400" dirty="0">
                <a:latin typeface="+mj-lt"/>
                <a:cs typeface="Fredoka" panose="020B0604020202020204" charset="-79"/>
              </a:rPr>
              <a:t>:</a:t>
            </a:r>
          </a:p>
          <a:p>
            <a:pPr algn="ctr"/>
            <a:r>
              <a:rPr lang="en-US" sz="2400" b="1" dirty="0" err="1">
                <a:latin typeface="+mj-lt"/>
                <a:cs typeface="Fredoka" panose="020B0604020202020204" charset="-79"/>
              </a:rPr>
              <a:t>Cây</a:t>
            </a:r>
            <a:r>
              <a:rPr lang="en-US" sz="2400" b="1" dirty="0">
                <a:latin typeface="+mj-lt"/>
                <a:cs typeface="Fredoka" panose="020B0604020202020204" charset="-79"/>
              </a:rPr>
              <a:t> </a:t>
            </a:r>
            <a:r>
              <a:rPr lang="en-US" sz="2400" b="1" dirty="0" err="1">
                <a:latin typeface="+mj-lt"/>
                <a:cs typeface="Fredoka" panose="020B0604020202020204" charset="-79"/>
              </a:rPr>
              <a:t>có</a:t>
            </a:r>
            <a:r>
              <a:rPr lang="en-US" sz="2400" b="1" dirty="0">
                <a:latin typeface="+mj-lt"/>
                <a:cs typeface="Fredoka" panose="020B0604020202020204" charset="-79"/>
              </a:rPr>
              <a:t> </a:t>
            </a:r>
            <a:r>
              <a:rPr lang="en-US" sz="2400" b="1" dirty="0" err="1">
                <a:latin typeface="+mj-lt"/>
                <a:cs typeface="Fredoka" panose="020B0604020202020204" charset="-79"/>
              </a:rPr>
              <a:t>những</a:t>
            </a:r>
            <a:r>
              <a:rPr lang="en-US" sz="2400" b="1" dirty="0">
                <a:latin typeface="+mj-lt"/>
                <a:cs typeface="Fredoka" panose="020B0604020202020204" charset="-79"/>
              </a:rPr>
              <a:t> </a:t>
            </a:r>
            <a:r>
              <a:rPr lang="en-US" sz="2400" b="1" dirty="0" err="1">
                <a:latin typeface="+mj-lt"/>
                <a:cs typeface="Fredoka" panose="020B0604020202020204" charset="-79"/>
              </a:rPr>
              <a:t>bộ</a:t>
            </a:r>
            <a:r>
              <a:rPr lang="en-US" sz="2400" b="1" dirty="0">
                <a:latin typeface="+mj-lt"/>
                <a:cs typeface="Fredoka" panose="020B0604020202020204" charset="-79"/>
              </a:rPr>
              <a:t> </a:t>
            </a:r>
            <a:r>
              <a:rPr lang="en-US" sz="2400" b="1" dirty="0" err="1">
                <a:latin typeface="+mj-lt"/>
                <a:cs typeface="Fredoka" panose="020B0604020202020204" charset="-79"/>
              </a:rPr>
              <a:t>phận</a:t>
            </a:r>
            <a:r>
              <a:rPr lang="en-US" sz="2400" b="1" dirty="0">
                <a:latin typeface="+mj-lt"/>
                <a:cs typeface="Fredoka" panose="020B0604020202020204" charset="-79"/>
              </a:rPr>
              <a:t> </a:t>
            </a:r>
            <a:r>
              <a:rPr lang="en-US" sz="2400" b="1" dirty="0" err="1">
                <a:latin typeface="+mj-lt"/>
                <a:cs typeface="Fredoka" panose="020B0604020202020204" charset="-79"/>
              </a:rPr>
              <a:t>nào</a:t>
            </a:r>
            <a:r>
              <a:rPr lang="en-US" sz="2400" b="1" dirty="0">
                <a:latin typeface="+mj-lt"/>
                <a:cs typeface="Fredoka" panose="020B0604020202020204" charset="-79"/>
              </a:rPr>
              <a:t>?</a:t>
            </a:r>
          </a:p>
        </p:txBody>
      </p:sp>
      <p:pic>
        <p:nvPicPr>
          <p:cNvPr id="1026" name="Picture 2" descr="Hình ảnh Cây Cam PNG, Vector, PSD, và biểu tượng để tải về miễn phí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50" b="96750" l="4917" r="91250">
                        <a14:foregroundMark x1="26000" y1="11750" x2="42750" y2="35833"/>
                        <a14:foregroundMark x1="28167" y1="45917" x2="41250" y2="41917"/>
                        <a14:foregroundMark x1="30667" y1="45917" x2="33417" y2="47167"/>
                        <a14:foregroundMark x1="27083" y1="43500" x2="31000" y2="45667"/>
                        <a14:foregroundMark x1="68333" y1="13750" x2="54083" y2="13083"/>
                        <a14:foregroundMark x1="45000" y1="18500" x2="54667" y2="29500"/>
                        <a14:foregroundMark x1="73333" y1="42750" x2="58083" y2="36167"/>
                        <a14:foregroundMark x1="72167" y1="38417" x2="69000" y2="43500"/>
                        <a14:foregroundMark x1="71333" y1="39333" x2="75333" y2="41583"/>
                        <a14:foregroundMark x1="27083" y1="22333" x2="35250" y2="22167"/>
                        <a14:foregroundMark x1="46333" y1="22417" x2="51333" y2="16583"/>
                        <a14:foregroundMark x1="34167" y1="33000" x2="38833" y2="26250"/>
                        <a14:foregroundMark x1="34750" y1="31000" x2="41250" y2="33000"/>
                        <a14:foregroundMark x1="37000" y1="34333" x2="38833" y2="28500"/>
                        <a14:foregroundMark x1="31917" y1="38583" x2="38500" y2="38250"/>
                        <a14:foregroundMark x1="75583" y1="42667" x2="71083" y2="41167"/>
                      </a14:backgroundRemoval>
                    </a14:imgEffect>
                  </a14:imgLayer>
                </a14:imgProps>
              </a:ext>
              <a:ext uri="{28A0092B-C50C-407E-A947-70E740481C1C}">
                <a14:useLocalDpi xmlns:a14="http://schemas.microsoft.com/office/drawing/2010/main" val="0"/>
              </a:ext>
            </a:extLst>
          </a:blip>
          <a:srcRect/>
          <a:stretch>
            <a:fillRect/>
          </a:stretch>
        </p:blipFill>
        <p:spPr bwMode="auto">
          <a:xfrm>
            <a:off x="4602996" y="-217612"/>
            <a:ext cx="5509648" cy="550964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33776" y="1711422"/>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ounded Rectangle 5"/>
          <p:cNvSpPr/>
          <p:nvPr/>
        </p:nvSpPr>
        <p:spPr>
          <a:xfrm>
            <a:off x="633776" y="244136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ounded Rectangle 6"/>
          <p:cNvSpPr/>
          <p:nvPr/>
        </p:nvSpPr>
        <p:spPr>
          <a:xfrm>
            <a:off x="633776" y="3171316"/>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ounded Rectangle 7"/>
          <p:cNvSpPr/>
          <p:nvPr/>
        </p:nvSpPr>
        <p:spPr>
          <a:xfrm>
            <a:off x="3123604" y="1711422"/>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ounded Rectangle 8"/>
          <p:cNvSpPr/>
          <p:nvPr/>
        </p:nvSpPr>
        <p:spPr>
          <a:xfrm>
            <a:off x="3123604" y="244136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ounded Rectangle 9"/>
          <p:cNvSpPr/>
          <p:nvPr/>
        </p:nvSpPr>
        <p:spPr>
          <a:xfrm>
            <a:off x="3123604" y="3171316"/>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ounded Rectangle 10"/>
          <p:cNvSpPr/>
          <p:nvPr/>
        </p:nvSpPr>
        <p:spPr>
          <a:xfrm>
            <a:off x="633776" y="39012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ounded Rectangle 11"/>
          <p:cNvSpPr/>
          <p:nvPr/>
        </p:nvSpPr>
        <p:spPr>
          <a:xfrm>
            <a:off x="3125955" y="39012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1186667" y="1745367"/>
            <a:ext cx="1118925" cy="400110"/>
          </a:xfrm>
          <a:prstGeom prst="rect">
            <a:avLst/>
          </a:prstGeom>
          <a:noFill/>
        </p:spPr>
        <p:txBody>
          <a:bodyPr wrap="square" rtlCol="0">
            <a:spAutoFit/>
          </a:bodyPr>
          <a:lstStyle/>
          <a:p>
            <a:r>
              <a:rPr lang="en-US" sz="2000" dirty="0" err="1"/>
              <a:t>Cành</a:t>
            </a:r>
            <a:endParaRPr lang="en-US" sz="2000" dirty="0"/>
          </a:p>
        </p:txBody>
      </p:sp>
      <p:sp>
        <p:nvSpPr>
          <p:cNvPr id="14" name="TextBox 13"/>
          <p:cNvSpPr txBox="1"/>
          <p:nvPr/>
        </p:nvSpPr>
        <p:spPr>
          <a:xfrm>
            <a:off x="1186666" y="2475314"/>
            <a:ext cx="1118925" cy="400110"/>
          </a:xfrm>
          <a:prstGeom prst="rect">
            <a:avLst/>
          </a:prstGeom>
          <a:noFill/>
        </p:spPr>
        <p:txBody>
          <a:bodyPr wrap="square" rtlCol="0">
            <a:spAutoFit/>
          </a:bodyPr>
          <a:lstStyle/>
          <a:p>
            <a:r>
              <a:rPr lang="en-US" sz="2000" dirty="0" err="1"/>
              <a:t>Thân</a:t>
            </a:r>
            <a:endParaRPr lang="en-US" sz="2000" dirty="0"/>
          </a:p>
        </p:txBody>
      </p:sp>
      <p:sp>
        <p:nvSpPr>
          <p:cNvPr id="15" name="TextBox 14"/>
          <p:cNvSpPr txBox="1"/>
          <p:nvPr/>
        </p:nvSpPr>
        <p:spPr>
          <a:xfrm>
            <a:off x="1192429" y="3935193"/>
            <a:ext cx="1118925" cy="400110"/>
          </a:xfrm>
          <a:prstGeom prst="rect">
            <a:avLst/>
          </a:prstGeom>
          <a:noFill/>
        </p:spPr>
        <p:txBody>
          <a:bodyPr wrap="square" rtlCol="0">
            <a:spAutoFit/>
          </a:bodyPr>
          <a:lstStyle/>
          <a:p>
            <a:r>
              <a:rPr lang="en-US" sz="2000" dirty="0" err="1"/>
              <a:t>Hoa</a:t>
            </a:r>
            <a:endParaRPr lang="en-US" sz="2000" dirty="0"/>
          </a:p>
        </p:txBody>
      </p:sp>
      <p:sp>
        <p:nvSpPr>
          <p:cNvPr id="16" name="TextBox 15"/>
          <p:cNvSpPr txBox="1"/>
          <p:nvPr/>
        </p:nvSpPr>
        <p:spPr>
          <a:xfrm>
            <a:off x="1192429" y="3205261"/>
            <a:ext cx="1118925" cy="400110"/>
          </a:xfrm>
          <a:prstGeom prst="rect">
            <a:avLst/>
          </a:prstGeom>
          <a:noFill/>
        </p:spPr>
        <p:txBody>
          <a:bodyPr wrap="square" rtlCol="0">
            <a:spAutoFit/>
          </a:bodyPr>
          <a:lstStyle/>
          <a:p>
            <a:r>
              <a:rPr lang="en-US" sz="2000" dirty="0" err="1"/>
              <a:t>Lông</a:t>
            </a:r>
            <a:r>
              <a:rPr lang="en-US" sz="2000" dirty="0"/>
              <a:t> </a:t>
            </a:r>
          </a:p>
        </p:txBody>
      </p:sp>
      <p:sp>
        <p:nvSpPr>
          <p:cNvPr id="17" name="TextBox 16"/>
          <p:cNvSpPr txBox="1"/>
          <p:nvPr/>
        </p:nvSpPr>
        <p:spPr>
          <a:xfrm>
            <a:off x="3710664" y="2469274"/>
            <a:ext cx="1118925" cy="400110"/>
          </a:xfrm>
          <a:prstGeom prst="rect">
            <a:avLst/>
          </a:prstGeom>
          <a:noFill/>
        </p:spPr>
        <p:txBody>
          <a:bodyPr wrap="square" rtlCol="0">
            <a:spAutoFit/>
          </a:bodyPr>
          <a:lstStyle/>
          <a:p>
            <a:r>
              <a:rPr lang="en-US" sz="2000" dirty="0" err="1"/>
              <a:t>Chân</a:t>
            </a:r>
            <a:endParaRPr lang="en-US" sz="2000" dirty="0"/>
          </a:p>
        </p:txBody>
      </p:sp>
      <p:sp>
        <p:nvSpPr>
          <p:cNvPr id="18" name="TextBox 17"/>
          <p:cNvSpPr txBox="1"/>
          <p:nvPr/>
        </p:nvSpPr>
        <p:spPr>
          <a:xfrm>
            <a:off x="3710665" y="1749765"/>
            <a:ext cx="1118925" cy="400110"/>
          </a:xfrm>
          <a:prstGeom prst="rect">
            <a:avLst/>
          </a:prstGeom>
          <a:noFill/>
        </p:spPr>
        <p:txBody>
          <a:bodyPr wrap="square" rtlCol="0">
            <a:spAutoFit/>
          </a:bodyPr>
          <a:lstStyle/>
          <a:p>
            <a:r>
              <a:rPr lang="en-US" sz="2000" dirty="0" err="1"/>
              <a:t>Rễ</a:t>
            </a:r>
            <a:endParaRPr lang="en-US" sz="2000" dirty="0"/>
          </a:p>
        </p:txBody>
      </p:sp>
      <p:sp>
        <p:nvSpPr>
          <p:cNvPr id="19" name="TextBox 18"/>
          <p:cNvSpPr txBox="1"/>
          <p:nvPr/>
        </p:nvSpPr>
        <p:spPr>
          <a:xfrm>
            <a:off x="3710664" y="3218658"/>
            <a:ext cx="790413" cy="400110"/>
          </a:xfrm>
          <a:prstGeom prst="rect">
            <a:avLst/>
          </a:prstGeom>
          <a:noFill/>
        </p:spPr>
        <p:txBody>
          <a:bodyPr wrap="square" rtlCol="0">
            <a:spAutoFit/>
          </a:bodyPr>
          <a:lstStyle/>
          <a:p>
            <a:r>
              <a:rPr lang="en-US" sz="2000" dirty="0" err="1"/>
              <a:t>Lá</a:t>
            </a:r>
            <a:endParaRPr lang="en-US" sz="2000" dirty="0"/>
          </a:p>
        </p:txBody>
      </p:sp>
      <p:sp>
        <p:nvSpPr>
          <p:cNvPr id="20" name="TextBox 19"/>
          <p:cNvSpPr txBox="1"/>
          <p:nvPr/>
        </p:nvSpPr>
        <p:spPr>
          <a:xfrm>
            <a:off x="3710664" y="3964873"/>
            <a:ext cx="1118925" cy="400110"/>
          </a:xfrm>
          <a:prstGeom prst="rect">
            <a:avLst/>
          </a:prstGeom>
          <a:noFill/>
        </p:spPr>
        <p:txBody>
          <a:bodyPr wrap="square" rtlCol="0">
            <a:spAutoFit/>
          </a:bodyPr>
          <a:lstStyle/>
          <a:p>
            <a:r>
              <a:rPr lang="en-US" sz="2000" dirty="0" err="1"/>
              <a:t>Quả</a:t>
            </a:r>
            <a:endParaRPr lang="en-US" sz="2000" dirty="0"/>
          </a:p>
        </p:txBody>
      </p:sp>
      <p:sp>
        <p:nvSpPr>
          <p:cNvPr id="13" name="AutoShape 4" descr="Tập tin:Green tick.sv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3123127" y="1713636"/>
            <a:ext cx="468000" cy="468000"/>
            <a:chOff x="2028276" y="2002129"/>
            <a:chExt cx="468000" cy="468000"/>
          </a:xfrm>
        </p:grpSpPr>
        <p:sp>
          <p:nvSpPr>
            <p:cNvPr id="21" name="Rounded Rectangle 20"/>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26" name="Group 25"/>
          <p:cNvGrpSpPr/>
          <p:nvPr/>
        </p:nvGrpSpPr>
        <p:grpSpPr>
          <a:xfrm>
            <a:off x="3123604" y="3174785"/>
            <a:ext cx="468000" cy="468000"/>
            <a:chOff x="2028276" y="2002129"/>
            <a:chExt cx="468000" cy="468000"/>
          </a:xfrm>
        </p:grpSpPr>
        <p:sp>
          <p:nvSpPr>
            <p:cNvPr id="27" name="Rounded Rectangle 26"/>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29" name="Group 28"/>
          <p:cNvGrpSpPr/>
          <p:nvPr/>
        </p:nvGrpSpPr>
        <p:grpSpPr>
          <a:xfrm>
            <a:off x="3124441" y="3904732"/>
            <a:ext cx="468000" cy="468000"/>
            <a:chOff x="2028276" y="2002129"/>
            <a:chExt cx="468000" cy="468000"/>
          </a:xfrm>
        </p:grpSpPr>
        <p:sp>
          <p:nvSpPr>
            <p:cNvPr id="30" name="Rounded Rectangle 29"/>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32" name="Group 31"/>
          <p:cNvGrpSpPr/>
          <p:nvPr/>
        </p:nvGrpSpPr>
        <p:grpSpPr>
          <a:xfrm>
            <a:off x="634764" y="3904732"/>
            <a:ext cx="468000" cy="468000"/>
            <a:chOff x="2028276" y="2002129"/>
            <a:chExt cx="468000" cy="468000"/>
          </a:xfrm>
        </p:grpSpPr>
        <p:sp>
          <p:nvSpPr>
            <p:cNvPr id="33" name="Rounded Rectangle 32"/>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35" name="Group 34"/>
          <p:cNvGrpSpPr/>
          <p:nvPr/>
        </p:nvGrpSpPr>
        <p:grpSpPr>
          <a:xfrm>
            <a:off x="633776" y="2441369"/>
            <a:ext cx="468000" cy="468000"/>
            <a:chOff x="2028276" y="2002129"/>
            <a:chExt cx="468000" cy="468000"/>
          </a:xfrm>
        </p:grpSpPr>
        <p:sp>
          <p:nvSpPr>
            <p:cNvPr id="36" name="Rounded Rectangle 35"/>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38" name="Group 37"/>
          <p:cNvGrpSpPr/>
          <p:nvPr/>
        </p:nvGrpSpPr>
        <p:grpSpPr>
          <a:xfrm>
            <a:off x="633776" y="1699365"/>
            <a:ext cx="468000" cy="468000"/>
            <a:chOff x="2028276" y="2002129"/>
            <a:chExt cx="468000" cy="468000"/>
          </a:xfrm>
        </p:grpSpPr>
        <p:sp>
          <p:nvSpPr>
            <p:cNvPr id="39" name="Rounded Rectangle 38"/>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42" name="Group 41"/>
          <p:cNvGrpSpPr/>
          <p:nvPr/>
        </p:nvGrpSpPr>
        <p:grpSpPr>
          <a:xfrm>
            <a:off x="631494" y="3170569"/>
            <a:ext cx="468000" cy="468000"/>
            <a:chOff x="2053104" y="3007963"/>
            <a:chExt cx="468000" cy="468000"/>
          </a:xfrm>
        </p:grpSpPr>
        <p:sp>
          <p:nvSpPr>
            <p:cNvPr id="41" name="Rounded Rectangle 40"/>
            <p:cNvSpPr/>
            <p:nvPr/>
          </p:nvSpPr>
          <p:spPr>
            <a:xfrm>
              <a:off x="2053104" y="30079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0083" y="3030850"/>
              <a:ext cx="345600" cy="432000"/>
            </a:xfrm>
            <a:prstGeom prst="rect">
              <a:avLst/>
            </a:prstGeom>
          </p:spPr>
        </p:pic>
      </p:grpSp>
      <p:grpSp>
        <p:nvGrpSpPr>
          <p:cNvPr id="44" name="Group 43"/>
          <p:cNvGrpSpPr/>
          <p:nvPr/>
        </p:nvGrpSpPr>
        <p:grpSpPr>
          <a:xfrm>
            <a:off x="3123065" y="2446123"/>
            <a:ext cx="468000" cy="468000"/>
            <a:chOff x="2053104" y="3007963"/>
            <a:chExt cx="468000" cy="468000"/>
          </a:xfrm>
        </p:grpSpPr>
        <p:sp>
          <p:nvSpPr>
            <p:cNvPr id="45" name="Rounded Rectangle 44"/>
            <p:cNvSpPr/>
            <p:nvPr/>
          </p:nvSpPr>
          <p:spPr>
            <a:xfrm>
              <a:off x="2053104" y="30079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0083" y="3030850"/>
              <a:ext cx="345600" cy="432000"/>
            </a:xfrm>
            <a:prstGeom prst="rect">
              <a:avLst/>
            </a:prstGeom>
          </p:spPr>
        </p:pic>
      </p:grpSp>
      <p:sp>
        <p:nvSpPr>
          <p:cNvPr id="5" name="Rectangle 4"/>
          <p:cNvSpPr/>
          <p:nvPr/>
        </p:nvSpPr>
        <p:spPr>
          <a:xfrm>
            <a:off x="519194" y="4609475"/>
            <a:ext cx="4742354" cy="41223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Rectangle 46"/>
          <p:cNvSpPr/>
          <p:nvPr/>
        </p:nvSpPr>
        <p:spPr>
          <a:xfrm>
            <a:off x="511699" y="4609706"/>
            <a:ext cx="4742354" cy="41223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ĐẾM NGƯỢC 10 GIÂY- CÓ CHUÔNG BÁO HẾT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352845" y="4269080"/>
            <a:ext cx="866115" cy="680789"/>
          </a:xfrm>
          <a:prstGeom prst="rect">
            <a:avLst/>
          </a:prstGeom>
        </p:spPr>
      </p:pic>
    </p:spTree>
    <p:extLst>
      <p:ext uri="{BB962C8B-B14F-4D97-AF65-F5344CB8AC3E}">
        <p14:creationId xmlns:p14="http://schemas.microsoft.com/office/powerpoint/2010/main" val="3852744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2000"/>
                                        <p:tgtEl>
                                          <p:spTgt spid="47"/>
                                        </p:tgtEl>
                                      </p:cBhvr>
                                    </p:animEffect>
                                    <p:set>
                                      <p:cBhvr>
                                        <p:cTn id="7" dur="1" fill="hold">
                                          <p:stCondLst>
                                            <p:cond delay="11999"/>
                                          </p:stCondLst>
                                        </p:cTn>
                                        <p:tgtEl>
                                          <p:spTgt spid="47"/>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3467" fill="hold"/>
                                        <p:tgtEl>
                                          <p:spTgt spid="22"/>
                                        </p:tgtEl>
                                      </p:cBhvr>
                                    </p:cmd>
                                  </p:childTnLst>
                                </p:cTn>
                              </p:par>
                            </p:childTnLst>
                          </p:cTn>
                        </p:par>
                      </p:childTnLst>
                    </p:cTn>
                  </p:par>
                </p:childTnLst>
              </p:cTn>
              <p:nextCondLst>
                <p:cond evt="onClick" delay="0">
                  <p:tgtEl>
                    <p:spTgt spid="47"/>
                  </p:tgtEl>
                </p:cond>
              </p:nextCondLst>
            </p:seq>
            <p:video>
              <p:cMediaNode vol="80000" showWhenStopped="0">
                <p:cTn id="10" fill="hold" display="0">
                  <p:stCondLst>
                    <p:cond delay="indefinite"/>
                  </p:stCondLst>
                </p:cTn>
                <p:tgtEl>
                  <p:spTgt spid="22"/>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subTnLst>
                                    <p:audio>
                                      <p:cMediaNode>
                                        <p:cTn display="0" masterRel="sameClick">
                                          <p:stCondLst>
                                            <p:cond evt="begin" delay="0">
                                              <p:tn val="1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randombar(horizontal)">
                                      <p:cBhvr>
                                        <p:cTn id="34" dur="500"/>
                                        <p:tgtEl>
                                          <p:spTgt spid="44"/>
                                        </p:tgtEl>
                                      </p:cBhvr>
                                    </p:animEffect>
                                  </p:childTnLst>
                                  <p:subTnLst>
                                    <p:audio>
                                      <p:cMediaNode>
                                        <p:cTn display="0" masterRel="sameClick">
                                          <p:stCondLst>
                                            <p:cond evt="begin" delay="0">
                                              <p:tn val="32"/>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childTnLst>
        </p:cTn>
      </p:par>
    </p:tnLst>
    <p:bldLst>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5575" y="341663"/>
            <a:ext cx="5798840" cy="113051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mj-lt"/>
                <a:cs typeface="Fredoka" panose="020B0604020202020204" charset="-79"/>
              </a:rPr>
              <a:t>Trong</a:t>
            </a:r>
            <a:r>
              <a:rPr lang="en-US" sz="2400" b="1" dirty="0">
                <a:latin typeface="+mj-lt"/>
                <a:cs typeface="Fredoka" panose="020B0604020202020204" charset="-79"/>
              </a:rPr>
              <a:t> </a:t>
            </a:r>
            <a:r>
              <a:rPr lang="en-US" sz="2400" b="1" dirty="0" err="1">
                <a:latin typeface="+mj-lt"/>
                <a:cs typeface="Fredoka" panose="020B0604020202020204" charset="-79"/>
              </a:rPr>
              <a:t>các</a:t>
            </a:r>
            <a:r>
              <a:rPr lang="en-US" sz="2400" b="1" dirty="0">
                <a:latin typeface="+mj-lt"/>
                <a:cs typeface="Fredoka" panose="020B0604020202020204" charset="-79"/>
              </a:rPr>
              <a:t> </a:t>
            </a:r>
            <a:r>
              <a:rPr lang="en-US" sz="2400" b="1" dirty="0" err="1">
                <a:latin typeface="+mj-lt"/>
                <a:cs typeface="Fredoka" panose="020B0604020202020204" charset="-79"/>
              </a:rPr>
              <a:t>bộ</a:t>
            </a:r>
            <a:r>
              <a:rPr lang="en-US" sz="2400" b="1" dirty="0">
                <a:latin typeface="+mj-lt"/>
                <a:cs typeface="Fredoka" panose="020B0604020202020204" charset="-79"/>
              </a:rPr>
              <a:t> </a:t>
            </a:r>
            <a:r>
              <a:rPr lang="en-US" sz="2400" b="1" dirty="0" err="1">
                <a:latin typeface="+mj-lt"/>
                <a:cs typeface="Fredoka" panose="020B0604020202020204" charset="-79"/>
              </a:rPr>
              <a:t>phận</a:t>
            </a:r>
            <a:r>
              <a:rPr lang="en-US" sz="2400" b="1" dirty="0">
                <a:latin typeface="+mj-lt"/>
                <a:cs typeface="Fredoka" panose="020B0604020202020204" charset="-79"/>
              </a:rPr>
              <a:t> </a:t>
            </a:r>
            <a:r>
              <a:rPr lang="en-US" sz="2400" b="1" dirty="0" err="1">
                <a:latin typeface="+mj-lt"/>
                <a:cs typeface="Fredoka" panose="020B0604020202020204" charset="-79"/>
              </a:rPr>
              <a:t>của</a:t>
            </a:r>
            <a:r>
              <a:rPr lang="en-US" sz="2400" b="1" dirty="0">
                <a:latin typeface="+mj-lt"/>
                <a:cs typeface="Fredoka" panose="020B0604020202020204" charset="-79"/>
              </a:rPr>
              <a:t> </a:t>
            </a:r>
            <a:r>
              <a:rPr lang="en-US" sz="2400" b="1" dirty="0" err="1">
                <a:latin typeface="+mj-lt"/>
                <a:cs typeface="Fredoka" panose="020B0604020202020204" charset="-79"/>
              </a:rPr>
              <a:t>cây</a:t>
            </a:r>
            <a:r>
              <a:rPr lang="en-US" sz="2400" b="1" dirty="0">
                <a:latin typeface="+mj-lt"/>
                <a:cs typeface="Fredoka" panose="020B0604020202020204" charset="-79"/>
              </a:rPr>
              <a:t>, </a:t>
            </a:r>
            <a:r>
              <a:rPr lang="en-US" sz="2400" b="1" dirty="0" err="1">
                <a:latin typeface="+mj-lt"/>
                <a:cs typeface="Fredoka" panose="020B0604020202020204" charset="-79"/>
              </a:rPr>
              <a:t>bộ</a:t>
            </a:r>
            <a:r>
              <a:rPr lang="en-US" sz="2400" b="1" dirty="0">
                <a:latin typeface="+mj-lt"/>
                <a:cs typeface="Fredoka" panose="020B0604020202020204" charset="-79"/>
              </a:rPr>
              <a:t> </a:t>
            </a:r>
            <a:r>
              <a:rPr lang="en-US" sz="2400" b="1" dirty="0" err="1">
                <a:latin typeface="+mj-lt"/>
                <a:cs typeface="Fredoka" panose="020B0604020202020204" charset="-79"/>
              </a:rPr>
              <a:t>phận</a:t>
            </a:r>
            <a:r>
              <a:rPr lang="en-US" sz="2400" b="1" dirty="0">
                <a:latin typeface="+mj-lt"/>
                <a:cs typeface="Fredoka" panose="020B0604020202020204" charset="-79"/>
              </a:rPr>
              <a:t> </a:t>
            </a:r>
            <a:r>
              <a:rPr lang="en-US" sz="2400" b="1" dirty="0" err="1">
                <a:latin typeface="+mj-lt"/>
                <a:cs typeface="Fredoka" panose="020B0604020202020204" charset="-79"/>
              </a:rPr>
              <a:t>nào</a:t>
            </a:r>
            <a:r>
              <a:rPr lang="en-US" sz="2400" b="1" dirty="0">
                <a:latin typeface="+mj-lt"/>
                <a:cs typeface="Fredoka" panose="020B0604020202020204" charset="-79"/>
              </a:rPr>
              <a:t> </a:t>
            </a:r>
            <a:r>
              <a:rPr lang="en-US" sz="2400" b="1" dirty="0" err="1">
                <a:latin typeface="+mj-lt"/>
                <a:cs typeface="Fredoka" panose="020B0604020202020204" charset="-79"/>
              </a:rPr>
              <a:t>khó</a:t>
            </a:r>
            <a:r>
              <a:rPr lang="en-US" sz="2400" b="1" dirty="0">
                <a:latin typeface="+mj-lt"/>
                <a:cs typeface="Fredoka" panose="020B0604020202020204" charset="-79"/>
              </a:rPr>
              <a:t> </a:t>
            </a:r>
            <a:r>
              <a:rPr lang="en-US" sz="2400" b="1" dirty="0" err="1">
                <a:latin typeface="+mj-lt"/>
                <a:cs typeface="Fredoka" panose="020B0604020202020204" charset="-79"/>
              </a:rPr>
              <a:t>nhìn</a:t>
            </a:r>
            <a:r>
              <a:rPr lang="en-US" sz="2400" b="1" dirty="0">
                <a:latin typeface="+mj-lt"/>
                <a:cs typeface="Fredoka" panose="020B0604020202020204" charset="-79"/>
              </a:rPr>
              <a:t> </a:t>
            </a:r>
            <a:r>
              <a:rPr lang="en-US" sz="2400" b="1" dirty="0" err="1">
                <a:latin typeface="+mj-lt"/>
                <a:cs typeface="Fredoka" panose="020B0604020202020204" charset="-79"/>
              </a:rPr>
              <a:t>thấy</a:t>
            </a:r>
            <a:r>
              <a:rPr lang="en-US" sz="2400" b="1" dirty="0">
                <a:latin typeface="+mj-lt"/>
                <a:cs typeface="Fredoka" panose="020B0604020202020204" charset="-79"/>
              </a:rPr>
              <a:t> </a:t>
            </a:r>
            <a:r>
              <a:rPr lang="en-US" sz="2400" b="1" dirty="0" err="1">
                <a:latin typeface="+mj-lt"/>
                <a:cs typeface="Fredoka" panose="020B0604020202020204" charset="-79"/>
              </a:rPr>
              <a:t>nhất</a:t>
            </a:r>
            <a:r>
              <a:rPr lang="en-US" sz="2400" b="1" dirty="0">
                <a:latin typeface="+mj-lt"/>
                <a:cs typeface="Fredoka" panose="020B0604020202020204" charset="-79"/>
              </a:rPr>
              <a:t>? </a:t>
            </a:r>
            <a:r>
              <a:rPr lang="en-US" sz="2400" b="1" dirty="0" err="1">
                <a:latin typeface="+mj-lt"/>
                <a:cs typeface="Fredoka" panose="020B0604020202020204" charset="-79"/>
              </a:rPr>
              <a:t>Vì</a:t>
            </a:r>
            <a:r>
              <a:rPr lang="en-US" sz="2400" b="1" dirty="0">
                <a:latin typeface="+mj-lt"/>
                <a:cs typeface="Fredoka" panose="020B0604020202020204" charset="-79"/>
              </a:rPr>
              <a:t> </a:t>
            </a:r>
            <a:r>
              <a:rPr lang="en-US" sz="2400" b="1" dirty="0" err="1">
                <a:latin typeface="+mj-lt"/>
                <a:cs typeface="Fredoka" panose="020B0604020202020204" charset="-79"/>
              </a:rPr>
              <a:t>sao</a:t>
            </a:r>
            <a:r>
              <a:rPr lang="en-US" sz="2400" b="1" dirty="0">
                <a:latin typeface="+mj-lt"/>
                <a:cs typeface="Fredoka" panose="020B0604020202020204" charset="-79"/>
              </a:rPr>
              <a:t>?</a:t>
            </a:r>
          </a:p>
        </p:txBody>
      </p:sp>
      <p:pic>
        <p:nvPicPr>
          <p:cNvPr id="1026" name="Picture 2" descr="Hình ảnh Cây Cam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50" b="96750" l="4917" r="91250">
                        <a14:foregroundMark x1="26000" y1="11750" x2="42750" y2="35833"/>
                        <a14:foregroundMark x1="28167" y1="45917" x2="41250" y2="41917"/>
                        <a14:foregroundMark x1="30667" y1="45917" x2="33417" y2="47167"/>
                        <a14:foregroundMark x1="27083" y1="43500" x2="31000" y2="45667"/>
                        <a14:foregroundMark x1="68333" y1="13750" x2="54083" y2="13083"/>
                        <a14:foregroundMark x1="45000" y1="18500" x2="54667" y2="29500"/>
                        <a14:foregroundMark x1="73333" y1="42750" x2="58083" y2="36167"/>
                        <a14:foregroundMark x1="72167" y1="38417" x2="69000" y2="43500"/>
                        <a14:foregroundMark x1="71333" y1="39333" x2="75333" y2="41583"/>
                        <a14:foregroundMark x1="27083" y1="22333" x2="35250" y2="22167"/>
                        <a14:foregroundMark x1="46333" y1="22417" x2="51333" y2="16583"/>
                        <a14:foregroundMark x1="34167" y1="33000" x2="38833" y2="26250"/>
                        <a14:foregroundMark x1="34750" y1="31000" x2="41250" y2="33000"/>
                        <a14:foregroundMark x1="37000" y1="34333" x2="38833" y2="28500"/>
                        <a14:foregroundMark x1="31917" y1="38583" x2="38500" y2="38250"/>
                        <a14:foregroundMark x1="75583" y1="42667" x2="71083" y2="41167"/>
                      </a14:backgroundRemoval>
                    </a14:imgEffect>
                  </a14:imgLayer>
                </a14:imgProps>
              </a:ext>
              <a:ext uri="{28A0092B-C50C-407E-A947-70E740481C1C}">
                <a14:useLocalDpi xmlns:a14="http://schemas.microsoft.com/office/drawing/2010/main" val="0"/>
              </a:ext>
            </a:extLst>
          </a:blip>
          <a:srcRect/>
          <a:stretch>
            <a:fillRect/>
          </a:stretch>
        </p:blipFill>
        <p:spPr bwMode="auto">
          <a:xfrm>
            <a:off x="4602996" y="-217612"/>
            <a:ext cx="5509648" cy="550964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62657" y="1946692"/>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ounded Rectangle 6"/>
          <p:cNvSpPr/>
          <p:nvPr/>
        </p:nvSpPr>
        <p:spPr>
          <a:xfrm>
            <a:off x="462657" y="267663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ounded Rectangle 8"/>
          <p:cNvSpPr/>
          <p:nvPr/>
        </p:nvSpPr>
        <p:spPr>
          <a:xfrm>
            <a:off x="460914" y="3432711"/>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extBox 13"/>
          <p:cNvSpPr txBox="1"/>
          <p:nvPr/>
        </p:nvSpPr>
        <p:spPr>
          <a:xfrm>
            <a:off x="1015547" y="1980637"/>
            <a:ext cx="3758155" cy="461665"/>
          </a:xfrm>
          <a:prstGeom prst="rect">
            <a:avLst/>
          </a:prstGeom>
          <a:noFill/>
        </p:spPr>
        <p:txBody>
          <a:bodyPr wrap="square" rtlCol="0">
            <a:spAutoFit/>
          </a:bodyPr>
          <a:lstStyle/>
          <a:p>
            <a:r>
              <a:rPr lang="en-US" sz="2400" b="1" dirty="0"/>
              <a:t>A. </a:t>
            </a:r>
            <a:r>
              <a:rPr lang="en-US" sz="2400" dirty="0" err="1"/>
              <a:t>Lá</a:t>
            </a:r>
            <a:r>
              <a:rPr lang="en-US" sz="2400" dirty="0"/>
              <a:t>, </a:t>
            </a:r>
            <a:r>
              <a:rPr lang="en-US" sz="2400" dirty="0" err="1"/>
              <a:t>vì</a:t>
            </a:r>
            <a:r>
              <a:rPr lang="en-US" sz="2400" dirty="0"/>
              <a:t> </a:t>
            </a:r>
            <a:r>
              <a:rPr lang="en-US" sz="2400" dirty="0" err="1"/>
              <a:t>có</a:t>
            </a:r>
            <a:r>
              <a:rPr lang="en-US" sz="2400" dirty="0"/>
              <a:t> </a:t>
            </a:r>
            <a:r>
              <a:rPr lang="en-US" sz="2400" dirty="0" err="1"/>
              <a:t>rất</a:t>
            </a:r>
            <a:r>
              <a:rPr lang="en-US" sz="2400" dirty="0"/>
              <a:t> </a:t>
            </a:r>
            <a:r>
              <a:rPr lang="en-US" sz="2400" dirty="0" err="1"/>
              <a:t>nhiều</a:t>
            </a:r>
            <a:r>
              <a:rPr lang="en-US" sz="2400" dirty="0"/>
              <a:t>. </a:t>
            </a:r>
          </a:p>
        </p:txBody>
      </p:sp>
      <p:sp>
        <p:nvSpPr>
          <p:cNvPr id="16" name="TextBox 15"/>
          <p:cNvSpPr txBox="1"/>
          <p:nvPr/>
        </p:nvSpPr>
        <p:spPr>
          <a:xfrm>
            <a:off x="1021310" y="2710584"/>
            <a:ext cx="4766931" cy="461665"/>
          </a:xfrm>
          <a:prstGeom prst="rect">
            <a:avLst/>
          </a:prstGeom>
          <a:noFill/>
        </p:spPr>
        <p:txBody>
          <a:bodyPr wrap="square" rtlCol="0">
            <a:spAutoFit/>
          </a:bodyPr>
          <a:lstStyle/>
          <a:p>
            <a:r>
              <a:rPr lang="en-US" sz="2400" b="1" dirty="0"/>
              <a:t>B. </a:t>
            </a:r>
            <a:r>
              <a:rPr lang="en-US" sz="2400" dirty="0" err="1"/>
              <a:t>Rễ</a:t>
            </a:r>
            <a:r>
              <a:rPr lang="en-US" sz="2400" dirty="0"/>
              <a:t>, </a:t>
            </a:r>
            <a:r>
              <a:rPr lang="en-US" sz="2400" dirty="0" err="1"/>
              <a:t>vì</a:t>
            </a:r>
            <a:r>
              <a:rPr lang="en-US" sz="2400" dirty="0"/>
              <a:t> </a:t>
            </a:r>
            <a:r>
              <a:rPr lang="en-US" sz="2400" dirty="0" err="1"/>
              <a:t>nằm</a:t>
            </a:r>
            <a:r>
              <a:rPr lang="en-US" sz="2400" dirty="0"/>
              <a:t> </a:t>
            </a:r>
            <a:r>
              <a:rPr lang="en-US" sz="2400" dirty="0" err="1"/>
              <a:t>sâu</a:t>
            </a:r>
            <a:r>
              <a:rPr lang="en-US" sz="2400" dirty="0"/>
              <a:t> </a:t>
            </a:r>
            <a:r>
              <a:rPr lang="en-US" sz="2400" dirty="0" err="1"/>
              <a:t>dưới</a:t>
            </a:r>
            <a:r>
              <a:rPr lang="en-US" sz="2400" dirty="0"/>
              <a:t> </a:t>
            </a:r>
            <a:r>
              <a:rPr lang="en-US" sz="2400" dirty="0" err="1"/>
              <a:t>lòng</a:t>
            </a:r>
            <a:r>
              <a:rPr lang="en-US" sz="2400" dirty="0"/>
              <a:t> </a:t>
            </a:r>
            <a:r>
              <a:rPr lang="en-US" sz="2400" dirty="0" err="1"/>
              <a:t>đất</a:t>
            </a:r>
            <a:r>
              <a:rPr lang="en-US" sz="2400" dirty="0"/>
              <a:t>. </a:t>
            </a:r>
          </a:p>
        </p:txBody>
      </p:sp>
      <p:sp>
        <p:nvSpPr>
          <p:cNvPr id="17" name="TextBox 16"/>
          <p:cNvSpPr txBox="1"/>
          <p:nvPr/>
        </p:nvSpPr>
        <p:spPr>
          <a:xfrm>
            <a:off x="1015547" y="3500601"/>
            <a:ext cx="4835307" cy="461665"/>
          </a:xfrm>
          <a:prstGeom prst="rect">
            <a:avLst/>
          </a:prstGeom>
          <a:noFill/>
        </p:spPr>
        <p:txBody>
          <a:bodyPr wrap="square" rtlCol="0">
            <a:spAutoFit/>
          </a:bodyPr>
          <a:lstStyle/>
          <a:p>
            <a:r>
              <a:rPr lang="en-US" sz="2400" b="1" dirty="0"/>
              <a:t>C. </a:t>
            </a:r>
            <a:r>
              <a:rPr lang="en-US" sz="2400" dirty="0" err="1"/>
              <a:t>Hoa</a:t>
            </a:r>
            <a:r>
              <a:rPr lang="en-US" sz="2400" dirty="0"/>
              <a:t>, </a:t>
            </a:r>
            <a:r>
              <a:rPr lang="en-US" sz="2400" dirty="0" err="1"/>
              <a:t>vì</a:t>
            </a:r>
            <a:r>
              <a:rPr lang="en-US" sz="2400" dirty="0"/>
              <a:t> </a:t>
            </a:r>
            <a:r>
              <a:rPr lang="en-US" sz="2400" dirty="0" err="1"/>
              <a:t>nhiều</a:t>
            </a:r>
            <a:r>
              <a:rPr lang="en-US" sz="2400" dirty="0"/>
              <a:t> </a:t>
            </a:r>
            <a:r>
              <a:rPr lang="en-US" sz="2400" dirty="0" err="1"/>
              <a:t>màu</a:t>
            </a:r>
            <a:r>
              <a:rPr lang="en-US" sz="2400" dirty="0"/>
              <a:t> </a:t>
            </a:r>
            <a:r>
              <a:rPr lang="en-US" sz="2400" dirty="0" err="1"/>
              <a:t>sắc</a:t>
            </a:r>
            <a:r>
              <a:rPr lang="en-US" sz="2400" dirty="0"/>
              <a:t> </a:t>
            </a:r>
            <a:r>
              <a:rPr lang="en-US" sz="2400" dirty="0" err="1"/>
              <a:t>sặc</a:t>
            </a:r>
            <a:r>
              <a:rPr lang="en-US" sz="2400" dirty="0"/>
              <a:t> </a:t>
            </a:r>
            <a:r>
              <a:rPr lang="en-US" sz="2400" dirty="0" err="1"/>
              <a:t>sỡ</a:t>
            </a:r>
            <a:r>
              <a:rPr lang="en-US" sz="2400" dirty="0"/>
              <a:t>. </a:t>
            </a:r>
          </a:p>
        </p:txBody>
      </p:sp>
      <p:sp>
        <p:nvSpPr>
          <p:cNvPr id="13" name="AutoShape 4" descr="Tập tin:Green tick.svg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5" name="Group 34"/>
          <p:cNvGrpSpPr/>
          <p:nvPr/>
        </p:nvGrpSpPr>
        <p:grpSpPr>
          <a:xfrm>
            <a:off x="460375" y="2678258"/>
            <a:ext cx="468000" cy="468000"/>
            <a:chOff x="2028276" y="2002129"/>
            <a:chExt cx="468000" cy="468000"/>
          </a:xfrm>
        </p:grpSpPr>
        <p:sp>
          <p:nvSpPr>
            <p:cNvPr id="36" name="Rounded Rectangle 35"/>
            <p:cNvSpPr/>
            <p:nvPr/>
          </p:nvSpPr>
          <p:spPr>
            <a:xfrm>
              <a:off x="2028276" y="2002129"/>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5013" y="2020657"/>
              <a:ext cx="432000" cy="432000"/>
            </a:xfrm>
            <a:prstGeom prst="roundRect">
              <a:avLst/>
            </a:prstGeom>
          </p:spPr>
        </p:pic>
      </p:grpSp>
      <p:grpSp>
        <p:nvGrpSpPr>
          <p:cNvPr id="42" name="Group 41"/>
          <p:cNvGrpSpPr/>
          <p:nvPr/>
        </p:nvGrpSpPr>
        <p:grpSpPr>
          <a:xfrm>
            <a:off x="460375" y="1949301"/>
            <a:ext cx="468000" cy="468000"/>
            <a:chOff x="2053104" y="3007963"/>
            <a:chExt cx="468000" cy="468000"/>
          </a:xfrm>
        </p:grpSpPr>
        <p:sp>
          <p:nvSpPr>
            <p:cNvPr id="41" name="Rounded Rectangle 40"/>
            <p:cNvSpPr/>
            <p:nvPr/>
          </p:nvSpPr>
          <p:spPr>
            <a:xfrm>
              <a:off x="2053104" y="30079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0083" y="3030850"/>
              <a:ext cx="345600" cy="432000"/>
            </a:xfrm>
            <a:prstGeom prst="rect">
              <a:avLst/>
            </a:prstGeom>
          </p:spPr>
        </p:pic>
      </p:grpSp>
      <p:grpSp>
        <p:nvGrpSpPr>
          <p:cNvPr id="44" name="Group 43"/>
          <p:cNvGrpSpPr/>
          <p:nvPr/>
        </p:nvGrpSpPr>
        <p:grpSpPr>
          <a:xfrm>
            <a:off x="460375" y="3437465"/>
            <a:ext cx="468000" cy="468000"/>
            <a:chOff x="2053104" y="3007963"/>
            <a:chExt cx="468000" cy="468000"/>
          </a:xfrm>
        </p:grpSpPr>
        <p:sp>
          <p:nvSpPr>
            <p:cNvPr id="45" name="Rounded Rectangle 44"/>
            <p:cNvSpPr/>
            <p:nvPr/>
          </p:nvSpPr>
          <p:spPr>
            <a:xfrm>
              <a:off x="2053104" y="3007963"/>
              <a:ext cx="468000" cy="468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0083" y="3030850"/>
              <a:ext cx="345600" cy="432000"/>
            </a:xfrm>
            <a:prstGeom prst="rect">
              <a:avLst/>
            </a:prstGeom>
          </p:spPr>
        </p:pic>
      </p:grpSp>
      <p:sp>
        <p:nvSpPr>
          <p:cNvPr id="20" name="Rectangle 19"/>
          <p:cNvSpPr/>
          <p:nvPr/>
        </p:nvSpPr>
        <p:spPr>
          <a:xfrm>
            <a:off x="519194" y="4609475"/>
            <a:ext cx="4742354" cy="412230"/>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p:cNvSpPr/>
          <p:nvPr/>
        </p:nvSpPr>
        <p:spPr>
          <a:xfrm>
            <a:off x="511699" y="4609706"/>
            <a:ext cx="4742354" cy="41223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ĐẾM NGƯỢC 10 GIÂY- CÓ CHUÔNG BÁO HẾT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352845" y="4269080"/>
            <a:ext cx="866115" cy="680789"/>
          </a:xfrm>
          <a:prstGeom prst="rect">
            <a:avLst/>
          </a:prstGeom>
        </p:spPr>
      </p:pic>
    </p:spTree>
    <p:extLst>
      <p:ext uri="{BB962C8B-B14F-4D97-AF65-F5344CB8AC3E}">
        <p14:creationId xmlns:p14="http://schemas.microsoft.com/office/powerpoint/2010/main" val="32072528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12000"/>
                                        <p:tgtEl>
                                          <p:spTgt spid="21"/>
                                        </p:tgtEl>
                                      </p:cBhvr>
                                    </p:animEffect>
                                    <p:set>
                                      <p:cBhvr>
                                        <p:cTn id="7" dur="1" fill="hold">
                                          <p:stCondLst>
                                            <p:cond delay="11999"/>
                                          </p:stCondLst>
                                        </p:cTn>
                                        <p:tgtEl>
                                          <p:spTgt spid="21"/>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3467" fill="hold"/>
                                        <p:tgtEl>
                                          <p:spTgt spid="22"/>
                                        </p:tgtEl>
                                      </p:cBhvr>
                                    </p:cmd>
                                  </p:childTnLst>
                                </p:cTn>
                              </p:par>
                            </p:childTnLst>
                          </p:cTn>
                        </p:par>
                      </p:childTnLst>
                    </p:cTn>
                  </p:par>
                </p:childTnLst>
              </p:cTn>
              <p:nextCondLst>
                <p:cond evt="onClick" delay="0">
                  <p:tgtEl>
                    <p:spTgt spid="21"/>
                  </p:tgtEl>
                </p:cond>
              </p:nextCondLst>
            </p:seq>
            <p:video>
              <p:cMediaNode vol="80000" showWhenStopped="0">
                <p:cTn id="10" fill="hold" display="0">
                  <p:stCondLst>
                    <p:cond delay="indefinite"/>
                  </p:stCondLst>
                </p:cTn>
                <p:tgtEl>
                  <p:spTgt spid="22"/>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subTnLst>
                                    <p:audio>
                                      <p:cMediaNode>
                                        <p:cTn display="0" masterRel="sameClick">
                                          <p:stCondLst>
                                            <p:cond evt="begin" delay="0">
                                              <p:tn val="1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subTnLst>
                                    <p:audio>
                                      <p:cMediaNode>
                                        <p:cTn display="0" masterRel="sameClick">
                                          <p:stCondLst>
                                            <p:cond evt="begin" delay="0">
                                              <p:tn val="20"/>
                                            </p:cond>
                                          </p:stCondLst>
                                          <p:endCondLst>
                                            <p:cond evt="onStopAudio" delay="0">
                                              <p:tgtEl>
                                                <p:sldTgt/>
                                              </p:tgtEl>
                                            </p:cond>
                                          </p:endCondLst>
                                        </p:cTn>
                                        <p:tgtEl>
                                          <p:sndTgt r:embed="rId6"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randombar(horizontal)">
                                      <p:cBhvr>
                                        <p:cTn id="28" dur="500"/>
                                        <p:tgtEl>
                                          <p:spTgt spid="44"/>
                                        </p:tgtEl>
                                      </p:cBhvr>
                                    </p:animEffect>
                                  </p:childTnLst>
                                  <p:subTnLst>
                                    <p:audio>
                                      <p:cMediaNode>
                                        <p:cTn display="0" masterRel="sameClick">
                                          <p:stCondLst>
                                            <p:cond evt="begin" delay="0">
                                              <p:tn val="26"/>
                                            </p:cond>
                                          </p:stCondLst>
                                          <p:endCondLst>
                                            <p:cond evt="onStopAudio" delay="0">
                                              <p:tgtEl>
                                                <p:sldTgt/>
                                              </p:tgtEl>
                                            </p:cond>
                                          </p:endCondLst>
                                        </p:cTn>
                                        <p:tgtEl>
                                          <p:sndTgt r:embed="rId6" name="explode.wav"/>
                                        </p:tgtEl>
                                      </p:cMediaNode>
                                    </p:audio>
                                  </p:subTnLst>
                                </p:cTn>
                              </p:par>
                            </p:childTnLst>
                          </p:cTn>
                        </p:par>
                      </p:childTnLst>
                    </p:cTn>
                  </p:par>
                </p:childTnLst>
              </p:cTn>
              <p:nextCondLst>
                <p:cond evt="onClick" delay="0">
                  <p:tgtEl>
                    <p:spTgt spid="17"/>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051" y="-4500"/>
            <a:ext cx="7038120" cy="5148000"/>
          </a:xfrm>
          <a:prstGeom prst="rect">
            <a:avLst/>
          </a:prstGeom>
        </p:spPr>
      </p:pic>
    </p:spTree>
    <p:extLst>
      <p:ext uri="{BB962C8B-B14F-4D97-AF65-F5344CB8AC3E}">
        <p14:creationId xmlns:p14="http://schemas.microsoft.com/office/powerpoint/2010/main" val="4288254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61" name="Google Shape;261;p29"/>
          <p:cNvPicPr preferRelativeResize="0"/>
          <p:nvPr/>
        </p:nvPicPr>
        <p:blipFill rotWithShape="1">
          <a:blip r:embed="rId3">
            <a:alphaModFix/>
          </a:blip>
          <a:srcRect l="29134" t="5678" r="27633"/>
          <a:stretch/>
        </p:blipFill>
        <p:spPr>
          <a:xfrm>
            <a:off x="3562688" y="3199550"/>
            <a:ext cx="2018582" cy="2477350"/>
          </a:xfrm>
          <a:prstGeom prst="rect">
            <a:avLst/>
          </a:prstGeom>
          <a:noFill/>
          <a:ln>
            <a:noFill/>
          </a:ln>
        </p:spPr>
      </p:pic>
      <p:pic>
        <p:nvPicPr>
          <p:cNvPr id="262" name="Google Shape;262;p29"/>
          <p:cNvPicPr preferRelativeResize="0"/>
          <p:nvPr/>
        </p:nvPicPr>
        <p:blipFill rotWithShape="1">
          <a:blip r:embed="rId4">
            <a:alphaModFix/>
          </a:blip>
          <a:srcRect l="26060" t="7641" r="25795" b="7641"/>
          <a:stretch/>
        </p:blipFill>
        <p:spPr>
          <a:xfrm>
            <a:off x="6592050" y="39650"/>
            <a:ext cx="1515456" cy="1500001"/>
          </a:xfrm>
          <a:prstGeom prst="rect">
            <a:avLst/>
          </a:prstGeom>
          <a:noFill/>
          <a:ln>
            <a:noFill/>
          </a:ln>
        </p:spPr>
      </p:pic>
      <p:pic>
        <p:nvPicPr>
          <p:cNvPr id="263" name="Google Shape;263;p29"/>
          <p:cNvPicPr preferRelativeResize="0"/>
          <p:nvPr/>
        </p:nvPicPr>
        <p:blipFill rotWithShape="1">
          <a:blip r:embed="rId5">
            <a:alphaModFix/>
          </a:blip>
          <a:srcRect l="13045" t="33056" r="7797" b="32882"/>
          <a:stretch/>
        </p:blipFill>
        <p:spPr>
          <a:xfrm>
            <a:off x="6841550" y="1236050"/>
            <a:ext cx="2632805" cy="637251"/>
          </a:xfrm>
          <a:prstGeom prst="rect">
            <a:avLst/>
          </a:prstGeom>
          <a:noFill/>
          <a:ln>
            <a:noFill/>
          </a:ln>
        </p:spPr>
      </p:pic>
      <p:pic>
        <p:nvPicPr>
          <p:cNvPr id="264" name="Google Shape;264;p29"/>
          <p:cNvPicPr preferRelativeResize="0"/>
          <p:nvPr/>
        </p:nvPicPr>
        <p:blipFill rotWithShape="1">
          <a:blip r:embed="rId6">
            <a:alphaModFix/>
          </a:blip>
          <a:srcRect l="34782" t="8601" r="34882" b="6903"/>
          <a:stretch/>
        </p:blipFill>
        <p:spPr>
          <a:xfrm>
            <a:off x="6910500" y="-419175"/>
            <a:ext cx="3647602" cy="5715074"/>
          </a:xfrm>
          <a:prstGeom prst="rect">
            <a:avLst/>
          </a:prstGeom>
          <a:noFill/>
          <a:ln>
            <a:noFill/>
          </a:ln>
        </p:spPr>
      </p:pic>
      <p:pic>
        <p:nvPicPr>
          <p:cNvPr id="265" name="Google Shape;265;p29"/>
          <p:cNvPicPr preferRelativeResize="0"/>
          <p:nvPr/>
        </p:nvPicPr>
        <p:blipFill rotWithShape="1">
          <a:blip r:embed="rId7">
            <a:alphaModFix/>
          </a:blip>
          <a:srcRect l="22744" t="8813" r="26655" b="6029"/>
          <a:stretch/>
        </p:blipFill>
        <p:spPr>
          <a:xfrm>
            <a:off x="4510300" y="2312110"/>
            <a:ext cx="3073800" cy="2909666"/>
          </a:xfrm>
          <a:prstGeom prst="rect">
            <a:avLst/>
          </a:prstGeom>
          <a:noFill/>
          <a:ln>
            <a:noFill/>
          </a:ln>
        </p:spPr>
      </p:pic>
      <p:pic>
        <p:nvPicPr>
          <p:cNvPr id="266" name="Google Shape;266;p29"/>
          <p:cNvPicPr preferRelativeResize="0"/>
          <p:nvPr/>
        </p:nvPicPr>
        <p:blipFill rotWithShape="1">
          <a:blip r:embed="rId8">
            <a:alphaModFix/>
          </a:blip>
          <a:srcRect l="22622" t="7076" r="24196" b="9080"/>
          <a:stretch/>
        </p:blipFill>
        <p:spPr>
          <a:xfrm>
            <a:off x="7353500" y="2097600"/>
            <a:ext cx="1077226" cy="948324"/>
          </a:xfrm>
          <a:prstGeom prst="rect">
            <a:avLst/>
          </a:prstGeom>
          <a:noFill/>
          <a:ln>
            <a:noFill/>
          </a:ln>
        </p:spPr>
      </p:pic>
      <p:pic>
        <p:nvPicPr>
          <p:cNvPr id="267" name="Google Shape;267;p29"/>
          <p:cNvPicPr preferRelativeResize="0"/>
          <p:nvPr/>
        </p:nvPicPr>
        <p:blipFill rotWithShape="1">
          <a:blip r:embed="rId9">
            <a:alphaModFix/>
          </a:blip>
          <a:srcRect l="30850" t="15508" r="26928" b="11785"/>
          <a:stretch/>
        </p:blipFill>
        <p:spPr>
          <a:xfrm>
            <a:off x="7706175" y="4030213"/>
            <a:ext cx="1194202" cy="1156726"/>
          </a:xfrm>
          <a:prstGeom prst="rect">
            <a:avLst/>
          </a:prstGeom>
          <a:noFill/>
          <a:ln>
            <a:noFill/>
          </a:ln>
        </p:spPr>
      </p:pic>
      <p:grpSp>
        <p:nvGrpSpPr>
          <p:cNvPr id="268" name="Google Shape;268;p29"/>
          <p:cNvGrpSpPr/>
          <p:nvPr/>
        </p:nvGrpSpPr>
        <p:grpSpPr>
          <a:xfrm>
            <a:off x="1435810" y="4279198"/>
            <a:ext cx="571802" cy="637292"/>
            <a:chOff x="700247" y="4258230"/>
            <a:chExt cx="1060858" cy="1193208"/>
          </a:xfrm>
        </p:grpSpPr>
        <p:sp>
          <p:nvSpPr>
            <p:cNvPr id="269" name="Google Shape;269;p29"/>
            <p:cNvSpPr/>
            <p:nvPr/>
          </p:nvSpPr>
          <p:spPr>
            <a:xfrm>
              <a:off x="700247" y="4258230"/>
              <a:ext cx="1060858" cy="1193208"/>
            </a:xfrm>
            <a:custGeom>
              <a:avLst/>
              <a:gdLst/>
              <a:ahLst/>
              <a:cxnLst/>
              <a:rect l="l" t="t" r="r" b="b"/>
              <a:pathLst>
                <a:path w="1060858" h="1193208" extrusionOk="0">
                  <a:moveTo>
                    <a:pt x="212878" y="805890"/>
                  </a:moveTo>
                  <a:cubicBezTo>
                    <a:pt x="225750" y="796328"/>
                    <a:pt x="235680" y="784559"/>
                    <a:pt x="241564" y="769113"/>
                  </a:cubicBezTo>
                  <a:lnTo>
                    <a:pt x="241564" y="769113"/>
                  </a:lnTo>
                  <a:cubicBezTo>
                    <a:pt x="260320" y="753299"/>
                    <a:pt x="276870" y="735646"/>
                    <a:pt x="288639" y="713948"/>
                  </a:cubicBezTo>
                  <a:cubicBezTo>
                    <a:pt x="287168" y="712109"/>
                    <a:pt x="286432" y="711373"/>
                    <a:pt x="286432" y="711373"/>
                  </a:cubicBezTo>
                  <a:cubicBezTo>
                    <a:pt x="285697" y="710270"/>
                    <a:pt x="286800" y="711006"/>
                    <a:pt x="289374" y="713212"/>
                  </a:cubicBezTo>
                  <a:cubicBezTo>
                    <a:pt x="301143" y="705489"/>
                    <a:pt x="311073" y="696295"/>
                    <a:pt x="315854" y="679377"/>
                  </a:cubicBezTo>
                  <a:cubicBezTo>
                    <a:pt x="291581" y="684158"/>
                    <a:pt x="269515" y="689675"/>
                    <a:pt x="247081" y="692249"/>
                  </a:cubicBezTo>
                  <a:cubicBezTo>
                    <a:pt x="192651" y="698869"/>
                    <a:pt x="138589" y="695559"/>
                    <a:pt x="84894" y="683055"/>
                  </a:cubicBezTo>
                  <a:cubicBezTo>
                    <a:pt x="7663" y="664667"/>
                    <a:pt x="-19184" y="611708"/>
                    <a:pt x="13915" y="541096"/>
                  </a:cubicBezTo>
                  <a:cubicBezTo>
                    <a:pt x="17960" y="532637"/>
                    <a:pt x="21270" y="524179"/>
                    <a:pt x="24948" y="515352"/>
                  </a:cubicBezTo>
                  <a:lnTo>
                    <a:pt x="24580" y="515352"/>
                  </a:lnTo>
                  <a:cubicBezTo>
                    <a:pt x="37452" y="506526"/>
                    <a:pt x="50324" y="497332"/>
                    <a:pt x="63564" y="487769"/>
                  </a:cubicBezTo>
                  <a:lnTo>
                    <a:pt x="63932" y="487769"/>
                  </a:lnTo>
                  <a:cubicBezTo>
                    <a:pt x="130866" y="474898"/>
                    <a:pt x="198535" y="476369"/>
                    <a:pt x="273928" y="475633"/>
                  </a:cubicBezTo>
                  <a:cubicBezTo>
                    <a:pt x="253333" y="452831"/>
                    <a:pt x="234577" y="438856"/>
                    <a:pt x="212878" y="428191"/>
                  </a:cubicBezTo>
                  <a:lnTo>
                    <a:pt x="212878" y="428191"/>
                  </a:lnTo>
                  <a:cubicBezTo>
                    <a:pt x="187134" y="403550"/>
                    <a:pt x="161023" y="379277"/>
                    <a:pt x="135279" y="354637"/>
                  </a:cubicBezTo>
                  <a:cubicBezTo>
                    <a:pt x="110638" y="330732"/>
                    <a:pt x="88204" y="304988"/>
                    <a:pt x="79378" y="270418"/>
                  </a:cubicBezTo>
                  <a:cubicBezTo>
                    <a:pt x="63564" y="208632"/>
                    <a:pt x="102547" y="169281"/>
                    <a:pt x="164700" y="183256"/>
                  </a:cubicBezTo>
                  <a:cubicBezTo>
                    <a:pt x="195961" y="190244"/>
                    <a:pt x="218762" y="212678"/>
                    <a:pt x="247081" y="225182"/>
                  </a:cubicBezTo>
                  <a:lnTo>
                    <a:pt x="247081" y="225182"/>
                  </a:lnTo>
                  <a:cubicBezTo>
                    <a:pt x="308498" y="279980"/>
                    <a:pt x="361825" y="342868"/>
                    <a:pt x="420300" y="406492"/>
                  </a:cubicBezTo>
                  <a:cubicBezTo>
                    <a:pt x="429494" y="392885"/>
                    <a:pt x="425449" y="382955"/>
                    <a:pt x="423242" y="373393"/>
                  </a:cubicBezTo>
                  <a:cubicBezTo>
                    <a:pt x="406325" y="288438"/>
                    <a:pt x="405589" y="204219"/>
                    <a:pt x="425817" y="118897"/>
                  </a:cubicBezTo>
                  <a:cubicBezTo>
                    <a:pt x="437218" y="71087"/>
                    <a:pt x="457813" y="32103"/>
                    <a:pt x="493854" y="107"/>
                  </a:cubicBezTo>
                  <a:lnTo>
                    <a:pt x="493854" y="107"/>
                  </a:lnTo>
                  <a:cubicBezTo>
                    <a:pt x="558949" y="-996"/>
                    <a:pt x="567040" y="5256"/>
                    <a:pt x="594255" y="74764"/>
                  </a:cubicBezTo>
                  <a:lnTo>
                    <a:pt x="594255" y="74764"/>
                  </a:lnTo>
                  <a:cubicBezTo>
                    <a:pt x="597933" y="148318"/>
                    <a:pt x="593520" y="221504"/>
                    <a:pt x="588739" y="295794"/>
                  </a:cubicBezTo>
                  <a:cubicBezTo>
                    <a:pt x="606024" y="280347"/>
                    <a:pt x="618160" y="263798"/>
                    <a:pt x="625148" y="243203"/>
                  </a:cubicBezTo>
                  <a:lnTo>
                    <a:pt x="624780" y="243203"/>
                  </a:lnTo>
                  <a:cubicBezTo>
                    <a:pt x="681049" y="174798"/>
                    <a:pt x="741731" y="110438"/>
                    <a:pt x="813078" y="57111"/>
                  </a:cubicBezTo>
                  <a:lnTo>
                    <a:pt x="813814" y="56376"/>
                  </a:lnTo>
                  <a:cubicBezTo>
                    <a:pt x="847648" y="43504"/>
                    <a:pt x="880748" y="33942"/>
                    <a:pt x="903549" y="74764"/>
                  </a:cubicBezTo>
                  <a:lnTo>
                    <a:pt x="903549" y="74764"/>
                  </a:lnTo>
                  <a:cubicBezTo>
                    <a:pt x="897665" y="159719"/>
                    <a:pt x="852797" y="227021"/>
                    <a:pt x="804252" y="291381"/>
                  </a:cubicBezTo>
                  <a:cubicBezTo>
                    <a:pt x="775198" y="329629"/>
                    <a:pt x="740627" y="363463"/>
                    <a:pt x="708631" y="399505"/>
                  </a:cubicBezTo>
                  <a:cubicBezTo>
                    <a:pt x="699437" y="409802"/>
                    <a:pt x="687669" y="417893"/>
                    <a:pt x="683991" y="432604"/>
                  </a:cubicBezTo>
                  <a:cubicBezTo>
                    <a:pt x="693185" y="441063"/>
                    <a:pt x="700908" y="436282"/>
                    <a:pt x="708631" y="430398"/>
                  </a:cubicBezTo>
                  <a:lnTo>
                    <a:pt x="708631" y="430398"/>
                  </a:lnTo>
                  <a:cubicBezTo>
                    <a:pt x="725549" y="430765"/>
                    <a:pt x="742098" y="430398"/>
                    <a:pt x="757545" y="421939"/>
                  </a:cubicBezTo>
                  <a:cubicBezTo>
                    <a:pt x="759016" y="417525"/>
                    <a:pt x="761222" y="417158"/>
                    <a:pt x="764165" y="420835"/>
                  </a:cubicBezTo>
                  <a:cubicBezTo>
                    <a:pt x="795425" y="421939"/>
                    <a:pt x="825950" y="416054"/>
                    <a:pt x="856843" y="413480"/>
                  </a:cubicBezTo>
                  <a:cubicBezTo>
                    <a:pt x="914215" y="408699"/>
                    <a:pt x="971587" y="410170"/>
                    <a:pt x="1026752" y="429662"/>
                  </a:cubicBezTo>
                  <a:lnTo>
                    <a:pt x="1026752" y="429662"/>
                  </a:lnTo>
                  <a:cubicBezTo>
                    <a:pt x="1076401" y="477840"/>
                    <a:pt x="1071620" y="532637"/>
                    <a:pt x="1013880" y="572724"/>
                  </a:cubicBezTo>
                  <a:cubicBezTo>
                    <a:pt x="956140" y="612811"/>
                    <a:pt x="890677" y="630464"/>
                    <a:pt x="821537" y="636348"/>
                  </a:cubicBezTo>
                  <a:cubicBezTo>
                    <a:pt x="773727" y="640394"/>
                    <a:pt x="725917" y="639290"/>
                    <a:pt x="672590" y="635613"/>
                  </a:cubicBezTo>
                  <a:cubicBezTo>
                    <a:pt x="682520" y="662828"/>
                    <a:pt x="699069" y="678274"/>
                    <a:pt x="715619" y="693720"/>
                  </a:cubicBezTo>
                  <a:lnTo>
                    <a:pt x="715619" y="693720"/>
                  </a:lnTo>
                  <a:cubicBezTo>
                    <a:pt x="737685" y="728291"/>
                    <a:pt x="759751" y="762861"/>
                    <a:pt x="781818" y="797431"/>
                  </a:cubicBezTo>
                  <a:cubicBezTo>
                    <a:pt x="790276" y="800374"/>
                    <a:pt x="791747" y="806993"/>
                    <a:pt x="791012" y="814717"/>
                  </a:cubicBezTo>
                  <a:cubicBezTo>
                    <a:pt x="813814" y="868411"/>
                    <a:pt x="837719" y="921737"/>
                    <a:pt x="851694" y="979110"/>
                  </a:cubicBezTo>
                  <a:cubicBezTo>
                    <a:pt x="858681" y="1008163"/>
                    <a:pt x="862359" y="1036482"/>
                    <a:pt x="856475" y="1065903"/>
                  </a:cubicBezTo>
                  <a:lnTo>
                    <a:pt x="856475" y="1065903"/>
                  </a:lnTo>
                  <a:cubicBezTo>
                    <a:pt x="826685" y="1091647"/>
                    <a:pt x="796161" y="1085763"/>
                    <a:pt x="766003" y="1067006"/>
                  </a:cubicBezTo>
                  <a:cubicBezTo>
                    <a:pt x="741731" y="1051928"/>
                    <a:pt x="722239" y="1031701"/>
                    <a:pt x="704218" y="1010002"/>
                  </a:cubicBezTo>
                  <a:cubicBezTo>
                    <a:pt x="669280" y="967709"/>
                    <a:pt x="638020" y="923209"/>
                    <a:pt x="611540" y="875031"/>
                  </a:cubicBezTo>
                  <a:cubicBezTo>
                    <a:pt x="603449" y="860320"/>
                    <a:pt x="597933" y="843770"/>
                    <a:pt x="580280" y="830898"/>
                  </a:cubicBezTo>
                  <a:cubicBezTo>
                    <a:pt x="573292" y="844874"/>
                    <a:pt x="576234" y="858849"/>
                    <a:pt x="576602" y="871721"/>
                  </a:cubicBezTo>
                  <a:cubicBezTo>
                    <a:pt x="578073" y="940494"/>
                    <a:pt x="578073" y="1009267"/>
                    <a:pt x="567408" y="1077304"/>
                  </a:cubicBezTo>
                  <a:cubicBezTo>
                    <a:pt x="562995" y="1105255"/>
                    <a:pt x="557110" y="1132837"/>
                    <a:pt x="543135" y="1157478"/>
                  </a:cubicBezTo>
                  <a:cubicBezTo>
                    <a:pt x="530999" y="1179176"/>
                    <a:pt x="512978" y="1194255"/>
                    <a:pt x="486866" y="1193151"/>
                  </a:cubicBezTo>
                  <a:cubicBezTo>
                    <a:pt x="461123" y="1192048"/>
                    <a:pt x="449354" y="1172556"/>
                    <a:pt x="441263" y="1151593"/>
                  </a:cubicBezTo>
                  <a:cubicBezTo>
                    <a:pt x="427288" y="1114816"/>
                    <a:pt x="420668" y="1076201"/>
                    <a:pt x="417726" y="1037217"/>
                  </a:cubicBezTo>
                  <a:cubicBezTo>
                    <a:pt x="412945" y="972122"/>
                    <a:pt x="407428" y="907027"/>
                    <a:pt x="412945" y="836047"/>
                  </a:cubicBezTo>
                  <a:cubicBezTo>
                    <a:pt x="396027" y="846345"/>
                    <a:pt x="392717" y="858481"/>
                    <a:pt x="387201" y="868411"/>
                  </a:cubicBezTo>
                  <a:cubicBezTo>
                    <a:pt x="350056" y="934609"/>
                    <a:pt x="300407" y="990510"/>
                    <a:pt x="241564" y="1038320"/>
                  </a:cubicBezTo>
                  <a:cubicBezTo>
                    <a:pt x="224647" y="1052296"/>
                    <a:pt x="206258" y="1064432"/>
                    <a:pt x="185663" y="1072155"/>
                  </a:cubicBezTo>
                  <a:cubicBezTo>
                    <a:pt x="142266" y="1087969"/>
                    <a:pt x="114316" y="1067742"/>
                    <a:pt x="115787" y="1022139"/>
                  </a:cubicBezTo>
                  <a:cubicBezTo>
                    <a:pt x="116890" y="993453"/>
                    <a:pt x="127556" y="967341"/>
                    <a:pt x="138221" y="941229"/>
                  </a:cubicBezTo>
                  <a:cubicBezTo>
                    <a:pt x="157713" y="893419"/>
                    <a:pt x="187870" y="851126"/>
                    <a:pt x="212143" y="805522"/>
                  </a:cubicBezTo>
                  <a:lnTo>
                    <a:pt x="212143" y="80552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29"/>
            <p:cNvSpPr/>
            <p:nvPr/>
          </p:nvSpPr>
          <p:spPr>
            <a:xfrm>
              <a:off x="1141108" y="4760344"/>
              <a:ext cx="146406" cy="186792"/>
            </a:xfrm>
            <a:custGeom>
              <a:avLst/>
              <a:gdLst/>
              <a:ahLst/>
              <a:cxnLst/>
              <a:rect l="l" t="t" r="r" b="b"/>
              <a:pathLst>
                <a:path w="146406" h="186792" extrusionOk="0">
                  <a:moveTo>
                    <a:pt x="146407" y="84953"/>
                  </a:moveTo>
                  <a:cubicBezTo>
                    <a:pt x="143832" y="106652"/>
                    <a:pt x="144568" y="128718"/>
                    <a:pt x="136477" y="149313"/>
                  </a:cubicBezTo>
                  <a:cubicBezTo>
                    <a:pt x="122502" y="183516"/>
                    <a:pt x="94919" y="195284"/>
                    <a:pt x="61084" y="180573"/>
                  </a:cubicBezTo>
                  <a:cubicBezTo>
                    <a:pt x="-3276" y="152623"/>
                    <a:pt x="-19457" y="82011"/>
                    <a:pt x="25410" y="26478"/>
                  </a:cubicBezTo>
                  <a:cubicBezTo>
                    <a:pt x="46005" y="1470"/>
                    <a:pt x="73588" y="-6254"/>
                    <a:pt x="104849" y="5147"/>
                  </a:cubicBezTo>
                  <a:cubicBezTo>
                    <a:pt x="130225" y="13974"/>
                    <a:pt x="144935" y="36040"/>
                    <a:pt x="146039" y="66565"/>
                  </a:cubicBezTo>
                  <a:cubicBezTo>
                    <a:pt x="146039" y="72817"/>
                    <a:pt x="146039" y="79069"/>
                    <a:pt x="146039" y="8532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1" name="Google Shape;271;p29"/>
          <p:cNvGrpSpPr/>
          <p:nvPr/>
        </p:nvGrpSpPr>
        <p:grpSpPr>
          <a:xfrm>
            <a:off x="3562689" y="3153949"/>
            <a:ext cx="620864" cy="713812"/>
            <a:chOff x="1688761" y="3433704"/>
            <a:chExt cx="1211914" cy="1393348"/>
          </a:xfrm>
        </p:grpSpPr>
        <p:sp>
          <p:nvSpPr>
            <p:cNvPr id="272" name="Google Shape;272;p29"/>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29"/>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29"/>
          <p:cNvSpPr/>
          <p:nvPr/>
        </p:nvSpPr>
        <p:spPr>
          <a:xfrm flipH="1">
            <a:off x="1178993" y="3868243"/>
            <a:ext cx="206143" cy="240032"/>
          </a:xfrm>
          <a:custGeom>
            <a:avLst/>
            <a:gdLst/>
            <a:ahLst/>
            <a:cxnLst/>
            <a:rect l="l" t="t" r="r" b="b"/>
            <a:pathLst>
              <a:path w="206143" h="240032" extrusionOk="0">
                <a:moveTo>
                  <a:pt x="168391" y="109919"/>
                </a:moveTo>
                <a:cubicBezTo>
                  <a:pt x="180297" y="120682"/>
                  <a:pt x="191251" y="132398"/>
                  <a:pt x="202205" y="144113"/>
                </a:cubicBezTo>
                <a:cubicBezTo>
                  <a:pt x="204777" y="146875"/>
                  <a:pt x="207539" y="149828"/>
                  <a:pt x="205348" y="153638"/>
                </a:cubicBezTo>
                <a:cubicBezTo>
                  <a:pt x="203062" y="157639"/>
                  <a:pt x="199347" y="157925"/>
                  <a:pt x="194775" y="156781"/>
                </a:cubicBezTo>
                <a:cubicBezTo>
                  <a:pt x="180202" y="153067"/>
                  <a:pt x="167629" y="144780"/>
                  <a:pt x="153532" y="140017"/>
                </a:cubicBezTo>
                <a:cubicBezTo>
                  <a:pt x="149436" y="138589"/>
                  <a:pt x="145531" y="136588"/>
                  <a:pt x="141626" y="134874"/>
                </a:cubicBezTo>
                <a:cubicBezTo>
                  <a:pt x="138864" y="137636"/>
                  <a:pt x="141245" y="139351"/>
                  <a:pt x="142483" y="141161"/>
                </a:cubicBezTo>
                <a:lnTo>
                  <a:pt x="142483" y="141161"/>
                </a:lnTo>
                <a:cubicBezTo>
                  <a:pt x="147436" y="161354"/>
                  <a:pt x="153818" y="181070"/>
                  <a:pt x="160009" y="200977"/>
                </a:cubicBezTo>
                <a:cubicBezTo>
                  <a:pt x="161152" y="204597"/>
                  <a:pt x="164867" y="208693"/>
                  <a:pt x="160009" y="211646"/>
                </a:cubicBezTo>
                <a:cubicBezTo>
                  <a:pt x="154770" y="214694"/>
                  <a:pt x="151151" y="210884"/>
                  <a:pt x="147817" y="207073"/>
                </a:cubicBezTo>
                <a:cubicBezTo>
                  <a:pt x="140292" y="198596"/>
                  <a:pt x="135720" y="188119"/>
                  <a:pt x="128481" y="179451"/>
                </a:cubicBezTo>
                <a:lnTo>
                  <a:pt x="128481" y="179451"/>
                </a:lnTo>
                <a:cubicBezTo>
                  <a:pt x="125433" y="171926"/>
                  <a:pt x="120576" y="165640"/>
                  <a:pt x="116099" y="158877"/>
                </a:cubicBezTo>
                <a:cubicBezTo>
                  <a:pt x="112479" y="161639"/>
                  <a:pt x="114099" y="165068"/>
                  <a:pt x="114003" y="168021"/>
                </a:cubicBezTo>
                <a:cubicBezTo>
                  <a:pt x="113622" y="190309"/>
                  <a:pt x="108860" y="212027"/>
                  <a:pt x="105621" y="233934"/>
                </a:cubicBezTo>
                <a:cubicBezTo>
                  <a:pt x="105145" y="237458"/>
                  <a:pt x="103335" y="240125"/>
                  <a:pt x="99430" y="240030"/>
                </a:cubicBezTo>
                <a:cubicBezTo>
                  <a:pt x="95334" y="239935"/>
                  <a:pt x="94382" y="236887"/>
                  <a:pt x="93715" y="233458"/>
                </a:cubicBezTo>
                <a:cubicBezTo>
                  <a:pt x="88476" y="207359"/>
                  <a:pt x="85619" y="180880"/>
                  <a:pt x="84762" y="154305"/>
                </a:cubicBezTo>
                <a:cubicBezTo>
                  <a:pt x="84762" y="152305"/>
                  <a:pt x="84571" y="150400"/>
                  <a:pt x="84381" y="147447"/>
                </a:cubicBezTo>
                <a:cubicBezTo>
                  <a:pt x="66664" y="153067"/>
                  <a:pt x="49424" y="157829"/>
                  <a:pt x="32755" y="164497"/>
                </a:cubicBezTo>
                <a:cubicBezTo>
                  <a:pt x="25992" y="167164"/>
                  <a:pt x="19039" y="169069"/>
                  <a:pt x="12086" y="171355"/>
                </a:cubicBezTo>
                <a:cubicBezTo>
                  <a:pt x="10562" y="171831"/>
                  <a:pt x="9038" y="172498"/>
                  <a:pt x="7514" y="172784"/>
                </a:cubicBezTo>
                <a:cubicBezTo>
                  <a:pt x="4561" y="173260"/>
                  <a:pt x="1704" y="172974"/>
                  <a:pt x="370" y="169831"/>
                </a:cubicBezTo>
                <a:cubicBezTo>
                  <a:pt x="-773" y="167164"/>
                  <a:pt x="942" y="165354"/>
                  <a:pt x="2656" y="163544"/>
                </a:cubicBezTo>
                <a:cubicBezTo>
                  <a:pt x="10086" y="156019"/>
                  <a:pt x="19325" y="150971"/>
                  <a:pt x="27993" y="145066"/>
                </a:cubicBezTo>
                <a:cubicBezTo>
                  <a:pt x="36660" y="139160"/>
                  <a:pt x="45709" y="133826"/>
                  <a:pt x="54377" y="127921"/>
                </a:cubicBezTo>
                <a:cubicBezTo>
                  <a:pt x="56949" y="126206"/>
                  <a:pt x="60378" y="125158"/>
                  <a:pt x="61521" y="120682"/>
                </a:cubicBezTo>
                <a:cubicBezTo>
                  <a:pt x="51710" y="116015"/>
                  <a:pt x="41804" y="111252"/>
                  <a:pt x="31803" y="106490"/>
                </a:cubicBezTo>
                <a:cubicBezTo>
                  <a:pt x="25516" y="103537"/>
                  <a:pt x="20182" y="99250"/>
                  <a:pt x="14753" y="95059"/>
                </a:cubicBezTo>
                <a:cubicBezTo>
                  <a:pt x="11800" y="92773"/>
                  <a:pt x="10562" y="90106"/>
                  <a:pt x="11514" y="86677"/>
                </a:cubicBezTo>
                <a:cubicBezTo>
                  <a:pt x="12562" y="82772"/>
                  <a:pt x="15991" y="82772"/>
                  <a:pt x="19230" y="82296"/>
                </a:cubicBezTo>
                <a:cubicBezTo>
                  <a:pt x="25897" y="81344"/>
                  <a:pt x="31612" y="85915"/>
                  <a:pt x="38184" y="85058"/>
                </a:cubicBezTo>
                <a:cubicBezTo>
                  <a:pt x="40661" y="83915"/>
                  <a:pt x="43233" y="82772"/>
                  <a:pt x="45233" y="85915"/>
                </a:cubicBezTo>
                <a:cubicBezTo>
                  <a:pt x="54853" y="91916"/>
                  <a:pt x="66283" y="88868"/>
                  <a:pt x="75999" y="94202"/>
                </a:cubicBezTo>
                <a:cubicBezTo>
                  <a:pt x="76475" y="93536"/>
                  <a:pt x="76951" y="92869"/>
                  <a:pt x="77427" y="92202"/>
                </a:cubicBezTo>
                <a:cubicBezTo>
                  <a:pt x="72665" y="79629"/>
                  <a:pt x="67902" y="66961"/>
                  <a:pt x="63330" y="54388"/>
                </a:cubicBezTo>
                <a:cubicBezTo>
                  <a:pt x="61806" y="50292"/>
                  <a:pt x="60854" y="45910"/>
                  <a:pt x="59139" y="41815"/>
                </a:cubicBezTo>
                <a:cubicBezTo>
                  <a:pt x="57615" y="38100"/>
                  <a:pt x="58663" y="35338"/>
                  <a:pt x="61521" y="33338"/>
                </a:cubicBezTo>
                <a:cubicBezTo>
                  <a:pt x="64664" y="31052"/>
                  <a:pt x="66569" y="33909"/>
                  <a:pt x="68474" y="35909"/>
                </a:cubicBezTo>
                <a:cubicBezTo>
                  <a:pt x="70379" y="37909"/>
                  <a:pt x="72474" y="39815"/>
                  <a:pt x="74475" y="41815"/>
                </a:cubicBezTo>
                <a:lnTo>
                  <a:pt x="74475" y="41815"/>
                </a:lnTo>
                <a:cubicBezTo>
                  <a:pt x="79428" y="48958"/>
                  <a:pt x="85428" y="55054"/>
                  <a:pt x="91524" y="61246"/>
                </a:cubicBezTo>
                <a:lnTo>
                  <a:pt x="91524" y="61246"/>
                </a:lnTo>
                <a:cubicBezTo>
                  <a:pt x="92572" y="62865"/>
                  <a:pt x="93620" y="64484"/>
                  <a:pt x="95334" y="67437"/>
                </a:cubicBezTo>
                <a:cubicBezTo>
                  <a:pt x="99525" y="60007"/>
                  <a:pt x="100002" y="52483"/>
                  <a:pt x="101621" y="45434"/>
                </a:cubicBezTo>
                <a:cubicBezTo>
                  <a:pt x="104574" y="32956"/>
                  <a:pt x="107050" y="20383"/>
                  <a:pt x="111336" y="8287"/>
                </a:cubicBezTo>
                <a:cubicBezTo>
                  <a:pt x="112003" y="6382"/>
                  <a:pt x="113051" y="4667"/>
                  <a:pt x="113908" y="2857"/>
                </a:cubicBezTo>
                <a:cubicBezTo>
                  <a:pt x="115146" y="95"/>
                  <a:pt x="117528" y="0"/>
                  <a:pt x="120004" y="0"/>
                </a:cubicBezTo>
                <a:cubicBezTo>
                  <a:pt x="122766" y="0"/>
                  <a:pt x="124767" y="1619"/>
                  <a:pt x="125243" y="4096"/>
                </a:cubicBezTo>
                <a:cubicBezTo>
                  <a:pt x="125910" y="7144"/>
                  <a:pt x="126100" y="10477"/>
                  <a:pt x="126100" y="13621"/>
                </a:cubicBezTo>
                <a:cubicBezTo>
                  <a:pt x="126100" y="29718"/>
                  <a:pt x="126100" y="45815"/>
                  <a:pt x="126195" y="61913"/>
                </a:cubicBezTo>
                <a:cubicBezTo>
                  <a:pt x="126195" y="71342"/>
                  <a:pt x="126767" y="71628"/>
                  <a:pt x="135816" y="68390"/>
                </a:cubicBezTo>
                <a:cubicBezTo>
                  <a:pt x="136863" y="68008"/>
                  <a:pt x="137721" y="66961"/>
                  <a:pt x="138673" y="66294"/>
                </a:cubicBezTo>
                <a:cubicBezTo>
                  <a:pt x="140292" y="63532"/>
                  <a:pt x="142769" y="63532"/>
                  <a:pt x="145436" y="64198"/>
                </a:cubicBezTo>
                <a:cubicBezTo>
                  <a:pt x="160485" y="58007"/>
                  <a:pt x="176297" y="54197"/>
                  <a:pt x="191632" y="49054"/>
                </a:cubicBezTo>
                <a:cubicBezTo>
                  <a:pt x="193918" y="46768"/>
                  <a:pt x="196204" y="47054"/>
                  <a:pt x="198585" y="48958"/>
                </a:cubicBezTo>
                <a:cubicBezTo>
                  <a:pt x="205348" y="55817"/>
                  <a:pt x="205539" y="56388"/>
                  <a:pt x="199443" y="61913"/>
                </a:cubicBezTo>
                <a:cubicBezTo>
                  <a:pt x="188775" y="71533"/>
                  <a:pt x="177916" y="80867"/>
                  <a:pt x="167153" y="90297"/>
                </a:cubicBezTo>
                <a:lnTo>
                  <a:pt x="167153" y="90297"/>
                </a:lnTo>
                <a:cubicBezTo>
                  <a:pt x="164486" y="90773"/>
                  <a:pt x="162962" y="92583"/>
                  <a:pt x="161819" y="94869"/>
                </a:cubicBezTo>
                <a:lnTo>
                  <a:pt x="161914" y="94869"/>
                </a:lnTo>
                <a:cubicBezTo>
                  <a:pt x="159152" y="95821"/>
                  <a:pt x="157342" y="97822"/>
                  <a:pt x="155247" y="100679"/>
                </a:cubicBezTo>
                <a:cubicBezTo>
                  <a:pt x="157914" y="105156"/>
                  <a:pt x="162486" y="107347"/>
                  <a:pt x="167058" y="109538"/>
                </a:cubicBezTo>
                <a:cubicBezTo>
                  <a:pt x="168105" y="108585"/>
                  <a:pt x="168677" y="108775"/>
                  <a:pt x="168486" y="11030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906BB6D3-072F-779E-9847-DDFD372E44D1}"/>
              </a:ext>
            </a:extLst>
          </p:cNvPr>
          <p:cNvSpPr>
            <a:spLocks noGrp="1"/>
          </p:cNvSpPr>
          <p:nvPr>
            <p:ph type="ctrTitle"/>
          </p:nvPr>
        </p:nvSpPr>
        <p:spPr/>
        <p:txBody>
          <a:bodyPr/>
          <a:lstStyle/>
          <a:p>
            <a:endParaRPr lang="vi-VN"/>
          </a:p>
        </p:txBody>
      </p:sp>
      <p:sp>
        <p:nvSpPr>
          <p:cNvPr id="5" name="Subtitle 4">
            <a:extLst>
              <a:ext uri="{FF2B5EF4-FFF2-40B4-BE49-F238E27FC236}">
                <a16:creationId xmlns:a16="http://schemas.microsoft.com/office/drawing/2014/main" id="{DEFD367B-4BFB-D603-85DF-DAD8D752B2E5}"/>
              </a:ext>
            </a:extLst>
          </p:cNvPr>
          <p:cNvSpPr>
            <a:spLocks noGrp="1"/>
          </p:cNvSpPr>
          <p:nvPr>
            <p:ph type="subTitle" idx="1"/>
          </p:nvPr>
        </p:nvSpPr>
        <p:spPr/>
        <p:txBody>
          <a:bodyPr/>
          <a:lstStyle/>
          <a:p>
            <a:endParaRPr lang="vi-VN"/>
          </a:p>
        </p:txBody>
      </p:sp>
      <p:sp>
        <p:nvSpPr>
          <p:cNvPr id="7" name="Title 6">
            <a:extLst>
              <a:ext uri="{FF2B5EF4-FFF2-40B4-BE49-F238E27FC236}">
                <a16:creationId xmlns:a16="http://schemas.microsoft.com/office/drawing/2014/main" id="{0D5A74C3-1E31-72C6-DD9B-1A44FEC10ED9}"/>
              </a:ext>
            </a:extLst>
          </p:cNvPr>
          <p:cNvSpPr>
            <a:spLocks noGrp="1"/>
          </p:cNvSpPr>
          <p:nvPr>
            <p:ph type="ctrTitle" idx="2"/>
          </p:nvPr>
        </p:nvSpPr>
        <p:spPr/>
        <p:txBody>
          <a:bodyPr/>
          <a:lstStyle/>
          <a:p>
            <a:endParaRPr lang="vi-V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24427" y="425121"/>
            <a:ext cx="4718261" cy="572700"/>
          </a:xfrm>
        </p:spPr>
        <p:txBody>
          <a:bodyPr/>
          <a:lstStyle/>
          <a:p>
            <a:r>
              <a:rPr lang="en-US" sz="2800" dirty="0" err="1">
                <a:latin typeface="+mn-lt"/>
              </a:rPr>
              <a:t>Câu</a:t>
            </a:r>
            <a:r>
              <a:rPr lang="en-US" sz="2800" dirty="0">
                <a:latin typeface="+mn-lt"/>
              </a:rPr>
              <a:t> </a:t>
            </a:r>
            <a:r>
              <a:rPr lang="en-US" sz="2800" dirty="0" err="1">
                <a:latin typeface="+mn-lt"/>
              </a:rPr>
              <a:t>chuyện</a:t>
            </a:r>
            <a:r>
              <a:rPr lang="en-US" sz="2800" dirty="0">
                <a:latin typeface="+mn-lt"/>
              </a:rPr>
              <a:t> </a:t>
            </a:r>
            <a:r>
              <a:rPr lang="en-US" sz="2800" dirty="0" err="1">
                <a:latin typeface="+mn-lt"/>
              </a:rPr>
              <a:t>của</a:t>
            </a:r>
            <a:r>
              <a:rPr lang="en-US" sz="2800" dirty="0">
                <a:latin typeface="+mn-lt"/>
              </a:rPr>
              <a:t> </a:t>
            </a:r>
            <a:r>
              <a:rPr lang="en-US" sz="2800" dirty="0" err="1">
                <a:latin typeface="+mn-lt"/>
              </a:rPr>
              <a:t>rễ</a:t>
            </a:r>
            <a:endParaRPr lang="en-US" sz="2800" dirty="0">
              <a:latin typeface="+mn-lt"/>
            </a:endParaRPr>
          </a:p>
        </p:txBody>
      </p:sp>
      <p:pic>
        <p:nvPicPr>
          <p:cNvPr id="2054" name="Picture 6" descr="Hình ảnh Vẽ Cây Táo Dễ Thương PNG , Táo, Cây ăn Quả, Vườn Cây ăn Quả PNG  trong suốt và Vector để tải xuống miễn phí"/>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5" b="93594" l="5000" r="98906">
                        <a14:foregroundMark x1="34219" y1="62031" x2="35469" y2="64063"/>
                        <a14:foregroundMark x1="28906" y1="90000" x2="35156"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0" y="1435607"/>
            <a:ext cx="3424427" cy="360273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285;p30"/>
          <p:cNvPicPr preferRelativeResize="0"/>
          <p:nvPr/>
        </p:nvPicPr>
        <p:blipFill rotWithShape="1">
          <a:blip r:embed="rId5">
            <a:alphaModFix/>
          </a:blip>
          <a:srcRect l="13045" t="33056" r="7797" b="32882"/>
          <a:stretch/>
        </p:blipFill>
        <p:spPr>
          <a:xfrm>
            <a:off x="-1079045" y="244687"/>
            <a:ext cx="2632805" cy="637251"/>
          </a:xfrm>
          <a:prstGeom prst="rect">
            <a:avLst/>
          </a:prstGeom>
          <a:noFill/>
          <a:ln>
            <a:noFill/>
          </a:ln>
        </p:spPr>
      </p:pic>
      <p:sp>
        <p:nvSpPr>
          <p:cNvPr id="6" name="TextBox 5"/>
          <p:cNvSpPr txBox="1"/>
          <p:nvPr/>
        </p:nvSpPr>
        <p:spPr>
          <a:xfrm>
            <a:off x="3310129" y="1298448"/>
            <a:ext cx="2670047" cy="1200329"/>
          </a:xfrm>
          <a:prstGeom prst="rect">
            <a:avLst/>
          </a:prstGeom>
          <a:noFill/>
        </p:spPr>
        <p:txBody>
          <a:bodyPr wrap="square" rtlCol="0">
            <a:spAutoFit/>
          </a:bodyPr>
          <a:lstStyle/>
          <a:p>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trên</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Khoe</a:t>
            </a:r>
            <a:r>
              <a:rPr lang="en-US" sz="1800" dirty="0">
                <a:latin typeface="+mn-lt"/>
              </a:rPr>
              <a:t> </a:t>
            </a:r>
            <a:r>
              <a:rPr lang="en-US" sz="1800" dirty="0" err="1">
                <a:latin typeface="+mn-lt"/>
              </a:rPr>
              <a:t>muôn</a:t>
            </a:r>
            <a:r>
              <a:rPr lang="en-US" sz="1800" dirty="0">
                <a:latin typeface="+mn-lt"/>
              </a:rPr>
              <a:t> </a:t>
            </a:r>
            <a:r>
              <a:rPr lang="en-US" sz="1800" dirty="0" err="1">
                <a:latin typeface="+mn-lt"/>
              </a:rPr>
              <a:t>sắc</a:t>
            </a:r>
            <a:r>
              <a:rPr lang="en-US" sz="1800" dirty="0">
                <a:latin typeface="+mn-lt"/>
              </a:rPr>
              <a:t> </a:t>
            </a:r>
            <a:r>
              <a:rPr lang="en-US" sz="1800" dirty="0" err="1">
                <a:latin typeface="+mn-lt"/>
              </a:rPr>
              <a:t>thắm</a:t>
            </a:r>
            <a:endParaRPr lang="en-US" sz="1800" dirty="0">
              <a:latin typeface="+mn-lt"/>
            </a:endParaRPr>
          </a:p>
          <a:p>
            <a:r>
              <a:rPr lang="en-US" sz="1800" dirty="0" err="1">
                <a:latin typeface="+mn-lt"/>
              </a:rPr>
              <a:t>Giữa</a:t>
            </a:r>
            <a:r>
              <a:rPr lang="en-US" sz="1800" dirty="0">
                <a:latin typeface="+mn-lt"/>
              </a:rPr>
              <a:t> </a:t>
            </a:r>
            <a:r>
              <a:rPr lang="en-US" sz="1800" dirty="0" err="1">
                <a:latin typeface="+mn-lt"/>
              </a:rPr>
              <a:t>vòm</a:t>
            </a:r>
            <a:r>
              <a:rPr lang="en-US" sz="1800" dirty="0">
                <a:latin typeface="+mn-lt"/>
              </a:rPr>
              <a:t> </a:t>
            </a:r>
            <a:r>
              <a:rPr lang="en-US" sz="1800" dirty="0" err="1">
                <a:latin typeface="+mn-lt"/>
              </a:rPr>
              <a:t>lá</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Tỏa</a:t>
            </a:r>
            <a:r>
              <a:rPr lang="en-US" sz="1800" dirty="0">
                <a:latin typeface="+mn-lt"/>
              </a:rPr>
              <a:t> </a:t>
            </a:r>
            <a:r>
              <a:rPr lang="en-US" sz="1800" dirty="0" err="1">
                <a:latin typeface="+mn-lt"/>
              </a:rPr>
              <a:t>hương</a:t>
            </a:r>
            <a:r>
              <a:rPr lang="en-US" sz="1800" dirty="0">
                <a:latin typeface="+mn-lt"/>
              </a:rPr>
              <a:t> </a:t>
            </a:r>
            <a:r>
              <a:rPr lang="en-US" sz="1800" dirty="0" err="1">
                <a:latin typeface="+mn-lt"/>
              </a:rPr>
              <a:t>trong</a:t>
            </a:r>
            <a:r>
              <a:rPr lang="en-US" sz="1800" dirty="0">
                <a:latin typeface="+mn-lt"/>
              </a:rPr>
              <a:t> </a:t>
            </a:r>
            <a:r>
              <a:rPr lang="en-US" sz="1800" dirty="0" err="1">
                <a:latin typeface="+mn-lt"/>
              </a:rPr>
              <a:t>nắng</a:t>
            </a:r>
            <a:r>
              <a:rPr lang="en-US" sz="1800" dirty="0">
                <a:latin typeface="+mn-lt"/>
              </a:rPr>
              <a:t>.</a:t>
            </a:r>
          </a:p>
        </p:txBody>
      </p:sp>
      <p:sp>
        <p:nvSpPr>
          <p:cNvPr id="12" name="TextBox 11"/>
          <p:cNvSpPr txBox="1"/>
          <p:nvPr/>
        </p:nvSpPr>
        <p:spPr>
          <a:xfrm>
            <a:off x="3310128" y="2760503"/>
            <a:ext cx="2670047" cy="1200329"/>
          </a:xfrm>
          <a:prstGeom prst="rect">
            <a:avLst/>
          </a:prstGeom>
          <a:noFill/>
        </p:spPr>
        <p:txBody>
          <a:bodyPr wrap="square" rtlCol="0">
            <a:spAutoFit/>
          </a:bodyPr>
          <a:lstStyle/>
          <a:p>
            <a:r>
              <a:rPr lang="en-US" sz="1800" dirty="0" err="1">
                <a:latin typeface="+mn-lt"/>
              </a:rPr>
              <a:t>Để</a:t>
            </a:r>
            <a:r>
              <a:rPr lang="en-US" sz="1800" dirty="0">
                <a:latin typeface="+mn-lt"/>
              </a:rPr>
              <a:t> </a:t>
            </a:r>
            <a:r>
              <a:rPr lang="en-US" sz="1800" dirty="0" err="1">
                <a:latin typeface="+mn-lt"/>
              </a:rPr>
              <a:t>hoa</a:t>
            </a:r>
            <a:r>
              <a:rPr lang="en-US" sz="1800" dirty="0">
                <a:latin typeface="+mn-lt"/>
              </a:rPr>
              <a:t> </a:t>
            </a:r>
            <a:r>
              <a:rPr lang="en-US" sz="1800" dirty="0" err="1">
                <a:latin typeface="+mn-lt"/>
              </a:rPr>
              <a:t>nở</a:t>
            </a:r>
            <a:r>
              <a:rPr lang="en-US" sz="1800" dirty="0">
                <a:latin typeface="+mn-lt"/>
              </a:rPr>
              <a:t> </a:t>
            </a:r>
            <a:r>
              <a:rPr lang="en-US" sz="1800" dirty="0" err="1">
                <a:latin typeface="+mn-lt"/>
              </a:rPr>
              <a:t>đẹp</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quả</a:t>
            </a:r>
            <a:r>
              <a:rPr lang="en-US" sz="1800" dirty="0">
                <a:latin typeface="+mn-lt"/>
              </a:rPr>
              <a:t> </a:t>
            </a:r>
            <a:r>
              <a:rPr lang="en-US" sz="1800" dirty="0" err="1">
                <a:latin typeface="+mn-lt"/>
              </a:rPr>
              <a:t>trĩu</a:t>
            </a:r>
            <a:r>
              <a:rPr lang="en-US" sz="1800" dirty="0">
                <a:latin typeface="+mn-lt"/>
              </a:rPr>
              <a:t> </a:t>
            </a:r>
            <a:r>
              <a:rPr lang="en-US" sz="1800" dirty="0" err="1">
                <a:latin typeface="+mn-lt"/>
              </a:rPr>
              <a:t>cành</a:t>
            </a:r>
            <a:endParaRPr lang="en-US" sz="1800" dirty="0">
              <a:latin typeface="+mn-lt"/>
            </a:endParaRPr>
          </a:p>
          <a:p>
            <a:r>
              <a:rPr lang="en-US" sz="1800" dirty="0" err="1">
                <a:latin typeface="+mn-lt"/>
              </a:rPr>
              <a:t>Để</a:t>
            </a:r>
            <a:r>
              <a:rPr lang="en-US" sz="1800" dirty="0">
                <a:latin typeface="+mn-lt"/>
              </a:rPr>
              <a:t> </a:t>
            </a:r>
            <a:r>
              <a:rPr lang="en-US" sz="1800" dirty="0" err="1">
                <a:latin typeface="+mn-lt"/>
              </a:rPr>
              <a:t>lá</a:t>
            </a:r>
            <a:r>
              <a:rPr lang="en-US" sz="1800" dirty="0">
                <a:latin typeface="+mn-lt"/>
              </a:rPr>
              <a:t> </a:t>
            </a:r>
            <a:r>
              <a:rPr lang="en-US" sz="1800" dirty="0" err="1">
                <a:latin typeface="+mn-lt"/>
              </a:rPr>
              <a:t>biếc</a:t>
            </a:r>
            <a:r>
              <a:rPr lang="en-US" sz="1800" dirty="0">
                <a:latin typeface="+mn-lt"/>
              </a:rPr>
              <a:t> </a:t>
            </a:r>
            <a:r>
              <a:rPr lang="en-US" sz="1800" dirty="0" err="1">
                <a:latin typeface="+mn-lt"/>
              </a:rPr>
              <a:t>xanh</a:t>
            </a:r>
            <a:endParaRPr lang="en-US" sz="1800" dirty="0">
              <a:latin typeface="+mn-lt"/>
            </a:endParaRPr>
          </a:p>
          <a:p>
            <a:r>
              <a:rPr lang="en-US" sz="1800" dirty="0" err="1">
                <a:latin typeface="+mn-lt"/>
              </a:rPr>
              <a:t>Rễ</a:t>
            </a:r>
            <a:r>
              <a:rPr lang="en-US" sz="1800" dirty="0">
                <a:latin typeface="+mn-lt"/>
              </a:rPr>
              <a:t> </a:t>
            </a:r>
            <a:r>
              <a:rPr lang="en-US" sz="1800" dirty="0" err="1">
                <a:latin typeface="+mn-lt"/>
              </a:rPr>
              <a:t>chìm</a:t>
            </a:r>
            <a:r>
              <a:rPr lang="en-US" sz="1800" dirty="0">
                <a:latin typeface="+mn-lt"/>
              </a:rPr>
              <a:t> </a:t>
            </a:r>
            <a:r>
              <a:rPr lang="en-US" sz="1800" dirty="0" err="1">
                <a:latin typeface="+mn-lt"/>
              </a:rPr>
              <a:t>trong</a:t>
            </a:r>
            <a:r>
              <a:rPr lang="en-US" sz="1800" dirty="0">
                <a:latin typeface="+mn-lt"/>
              </a:rPr>
              <a:t> </a:t>
            </a:r>
            <a:r>
              <a:rPr lang="en-US" sz="1800" dirty="0" err="1">
                <a:latin typeface="+mn-lt"/>
              </a:rPr>
              <a:t>đất</a:t>
            </a:r>
            <a:r>
              <a:rPr lang="en-US" sz="1800" dirty="0">
                <a:latin typeface="+mn-lt"/>
              </a:rPr>
              <a:t> …</a:t>
            </a:r>
          </a:p>
        </p:txBody>
      </p:sp>
      <p:sp>
        <p:nvSpPr>
          <p:cNvPr id="13" name="TextBox 12"/>
          <p:cNvSpPr txBox="1"/>
          <p:nvPr/>
        </p:nvSpPr>
        <p:spPr>
          <a:xfrm>
            <a:off x="6067045" y="1298447"/>
            <a:ext cx="2670047" cy="1200329"/>
          </a:xfrm>
          <a:prstGeom prst="rect">
            <a:avLst/>
          </a:prstGeom>
          <a:noFill/>
        </p:spPr>
        <p:txBody>
          <a:bodyPr wrap="square" rtlCol="0">
            <a:spAutoFit/>
          </a:bodyPr>
          <a:lstStyle/>
          <a:p>
            <a:r>
              <a:rPr lang="en-US" sz="1800" dirty="0" err="1">
                <a:latin typeface="+mn-lt"/>
              </a:rPr>
              <a:t>Nếu</a:t>
            </a:r>
            <a:r>
              <a:rPr lang="en-US" sz="1800" dirty="0">
                <a:latin typeface="+mn-lt"/>
              </a:rPr>
              <a:t> </a:t>
            </a:r>
            <a:r>
              <a:rPr lang="en-US" sz="1800" dirty="0" err="1">
                <a:latin typeface="+mn-lt"/>
              </a:rPr>
              <a:t>không</a:t>
            </a:r>
            <a:r>
              <a:rPr lang="en-US" sz="1800" dirty="0">
                <a:latin typeface="+mn-lt"/>
              </a:rPr>
              <a:t> </a:t>
            </a:r>
            <a:r>
              <a:rPr lang="en-US" sz="1800" dirty="0" err="1">
                <a:latin typeface="+mn-lt"/>
              </a:rPr>
              <a:t>có</a:t>
            </a:r>
            <a:r>
              <a:rPr lang="en-US" sz="1800" dirty="0">
                <a:latin typeface="+mn-lt"/>
              </a:rPr>
              <a:t> </a:t>
            </a:r>
            <a:r>
              <a:rPr lang="en-US" sz="1800" dirty="0" err="1">
                <a:latin typeface="+mn-lt"/>
              </a:rPr>
              <a:t>rễ</a:t>
            </a:r>
            <a:endParaRPr lang="en-US" sz="1800" dirty="0">
              <a:latin typeface="+mn-lt"/>
            </a:endParaRPr>
          </a:p>
          <a:p>
            <a:r>
              <a:rPr lang="en-US" sz="1800" dirty="0" err="1">
                <a:latin typeface="+mn-lt"/>
              </a:rPr>
              <a:t>Cây</a:t>
            </a:r>
            <a:r>
              <a:rPr lang="en-US" sz="1800" dirty="0">
                <a:latin typeface="+mn-lt"/>
              </a:rPr>
              <a:t> </a:t>
            </a:r>
            <a:r>
              <a:rPr lang="en-US" sz="1800" dirty="0" err="1">
                <a:latin typeface="+mn-lt"/>
              </a:rPr>
              <a:t>chẳng</a:t>
            </a:r>
            <a:r>
              <a:rPr lang="en-US" sz="1800" dirty="0">
                <a:latin typeface="+mn-lt"/>
              </a:rPr>
              <a:t> </a:t>
            </a:r>
            <a:r>
              <a:rPr lang="en-US" sz="1800" dirty="0" err="1">
                <a:latin typeface="+mn-lt"/>
              </a:rPr>
              <a:t>đâm</a:t>
            </a:r>
            <a:r>
              <a:rPr lang="en-US" sz="1800" dirty="0">
                <a:latin typeface="+mn-lt"/>
              </a:rPr>
              <a:t> </a:t>
            </a:r>
            <a:r>
              <a:rPr lang="en-US" sz="1800" dirty="0" err="1">
                <a:latin typeface="+mn-lt"/>
              </a:rPr>
              <a:t>chồi</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ra</a:t>
            </a:r>
            <a:r>
              <a:rPr lang="en-US" sz="1800" dirty="0">
                <a:latin typeface="+mn-lt"/>
              </a:rPr>
              <a:t> </a:t>
            </a:r>
            <a:r>
              <a:rPr lang="en-US" sz="1800" dirty="0" err="1">
                <a:latin typeface="+mn-lt"/>
              </a:rPr>
              <a:t>trái</a:t>
            </a:r>
            <a:r>
              <a:rPr lang="en-US" sz="1800" dirty="0">
                <a:latin typeface="+mn-lt"/>
              </a:rPr>
              <a:t> </a:t>
            </a:r>
            <a:r>
              <a:rPr lang="en-US" sz="1800" dirty="0" err="1">
                <a:latin typeface="+mn-lt"/>
              </a:rPr>
              <a:t>ngọt</a:t>
            </a:r>
            <a:endParaRPr lang="en-US" sz="1800" dirty="0">
              <a:latin typeface="+mn-lt"/>
            </a:endParaRPr>
          </a:p>
          <a:p>
            <a:r>
              <a:rPr lang="en-US" sz="1800" dirty="0" err="1">
                <a:latin typeface="+mn-lt"/>
              </a:rPr>
              <a:t>Chẳng</a:t>
            </a:r>
            <a:r>
              <a:rPr lang="en-US" sz="1800" dirty="0">
                <a:latin typeface="+mn-lt"/>
              </a:rPr>
              <a:t> </a:t>
            </a:r>
            <a:r>
              <a:rPr lang="en-US" sz="1800" dirty="0" err="1">
                <a:latin typeface="+mn-lt"/>
              </a:rPr>
              <a:t>nở</a:t>
            </a:r>
            <a:r>
              <a:rPr lang="en-US" sz="1800" dirty="0">
                <a:latin typeface="+mn-lt"/>
              </a:rPr>
              <a:t> </a:t>
            </a:r>
            <a:r>
              <a:rPr lang="en-US" sz="1800" dirty="0" err="1">
                <a:latin typeface="+mn-lt"/>
              </a:rPr>
              <a:t>hoa</a:t>
            </a:r>
            <a:r>
              <a:rPr lang="en-US" sz="1800" dirty="0">
                <a:latin typeface="+mn-lt"/>
              </a:rPr>
              <a:t> </a:t>
            </a:r>
            <a:r>
              <a:rPr lang="en-US" sz="1800" dirty="0" err="1">
                <a:latin typeface="+mn-lt"/>
              </a:rPr>
              <a:t>tươi</a:t>
            </a:r>
            <a:r>
              <a:rPr lang="en-US" sz="1800" dirty="0">
                <a:latin typeface="+mn-lt"/>
              </a:rPr>
              <a:t>. </a:t>
            </a:r>
          </a:p>
        </p:txBody>
      </p:sp>
      <p:sp>
        <p:nvSpPr>
          <p:cNvPr id="14" name="TextBox 13"/>
          <p:cNvSpPr txBox="1"/>
          <p:nvPr/>
        </p:nvSpPr>
        <p:spPr>
          <a:xfrm>
            <a:off x="6067044" y="2760503"/>
            <a:ext cx="2670047" cy="1200329"/>
          </a:xfrm>
          <a:prstGeom prst="rect">
            <a:avLst/>
          </a:prstGeom>
          <a:noFill/>
        </p:spPr>
        <p:txBody>
          <a:bodyPr wrap="square" rtlCol="0">
            <a:spAutoFit/>
          </a:bodyPr>
          <a:lstStyle/>
          <a:p>
            <a:r>
              <a:rPr lang="en-US" sz="1800" dirty="0" err="1">
                <a:latin typeface="+mn-lt"/>
              </a:rPr>
              <a:t>Rễ</a:t>
            </a:r>
            <a:r>
              <a:rPr lang="en-US" sz="1800" dirty="0">
                <a:latin typeface="+mn-lt"/>
              </a:rPr>
              <a:t> </a:t>
            </a:r>
            <a:r>
              <a:rPr lang="en-US" sz="1800" dirty="0" err="1">
                <a:latin typeface="+mn-lt"/>
              </a:rPr>
              <a:t>chẳng</a:t>
            </a:r>
            <a:r>
              <a:rPr lang="en-US" sz="1800" dirty="0">
                <a:latin typeface="+mn-lt"/>
              </a:rPr>
              <a:t> </a:t>
            </a:r>
            <a:r>
              <a:rPr lang="en-US" sz="1800" dirty="0" err="1">
                <a:latin typeface="+mn-lt"/>
              </a:rPr>
              <a:t>nhiều</a:t>
            </a:r>
            <a:r>
              <a:rPr lang="en-US" sz="1800" dirty="0">
                <a:latin typeface="+mn-lt"/>
              </a:rPr>
              <a:t> </a:t>
            </a:r>
            <a:r>
              <a:rPr lang="en-US" sz="1800" dirty="0" err="1">
                <a:latin typeface="+mn-lt"/>
              </a:rPr>
              <a:t>lời</a:t>
            </a:r>
            <a:endParaRPr lang="en-US" sz="1800" dirty="0">
              <a:latin typeface="+mn-lt"/>
            </a:endParaRPr>
          </a:p>
          <a:p>
            <a:r>
              <a:rPr lang="en-US" sz="1800" dirty="0" err="1">
                <a:latin typeface="+mn-lt"/>
              </a:rPr>
              <a:t>Âm</a:t>
            </a:r>
            <a:r>
              <a:rPr lang="en-US" sz="1800" dirty="0">
                <a:latin typeface="+mn-lt"/>
              </a:rPr>
              <a:t> </a:t>
            </a:r>
            <a:r>
              <a:rPr lang="en-US" sz="1800" dirty="0" err="1">
                <a:latin typeface="+mn-lt"/>
              </a:rPr>
              <a:t>thầm</a:t>
            </a:r>
            <a:r>
              <a:rPr lang="en-US" sz="1800" dirty="0">
                <a:latin typeface="+mn-lt"/>
              </a:rPr>
              <a:t>, </a:t>
            </a:r>
            <a:r>
              <a:rPr lang="en-US" sz="1800" dirty="0" err="1">
                <a:latin typeface="+mn-lt"/>
              </a:rPr>
              <a:t>nhỏ</a:t>
            </a:r>
            <a:r>
              <a:rPr lang="en-US" sz="1800" dirty="0">
                <a:latin typeface="+mn-lt"/>
              </a:rPr>
              <a:t> </a:t>
            </a:r>
            <a:r>
              <a:rPr lang="en-US" sz="1800" dirty="0" err="1">
                <a:latin typeface="+mn-lt"/>
              </a:rPr>
              <a:t>bé</a:t>
            </a:r>
            <a:endParaRPr lang="en-US" sz="1800" dirty="0">
              <a:latin typeface="+mn-lt"/>
            </a:endParaRPr>
          </a:p>
          <a:p>
            <a:r>
              <a:rPr lang="en-US" sz="1800" dirty="0" err="1">
                <a:latin typeface="+mn-lt"/>
              </a:rPr>
              <a:t>Làm</a:t>
            </a:r>
            <a:r>
              <a:rPr lang="en-US" sz="1800" dirty="0">
                <a:latin typeface="+mn-lt"/>
              </a:rPr>
              <a:t> </a:t>
            </a:r>
            <a:r>
              <a:rPr lang="en-US" sz="1800" dirty="0" err="1">
                <a:latin typeface="+mn-lt"/>
              </a:rPr>
              <a:t>đẹp</a:t>
            </a:r>
            <a:r>
              <a:rPr lang="en-US" sz="1800" dirty="0">
                <a:latin typeface="+mn-lt"/>
              </a:rPr>
              <a:t> </a:t>
            </a:r>
            <a:r>
              <a:rPr lang="en-US" sz="1800" dirty="0" err="1">
                <a:latin typeface="+mn-lt"/>
              </a:rPr>
              <a:t>cho</a:t>
            </a:r>
            <a:r>
              <a:rPr lang="en-US" sz="1800" dirty="0">
                <a:latin typeface="+mn-lt"/>
              </a:rPr>
              <a:t> </a:t>
            </a:r>
            <a:r>
              <a:rPr lang="en-US" sz="1800" dirty="0" err="1">
                <a:latin typeface="+mn-lt"/>
              </a:rPr>
              <a:t>đời</a:t>
            </a:r>
            <a:endParaRPr lang="en-US" sz="1800" dirty="0">
              <a:latin typeface="+mn-lt"/>
            </a:endParaRPr>
          </a:p>
          <a:p>
            <a:r>
              <a:rPr lang="en-US" sz="1800" dirty="0" err="1">
                <a:latin typeface="+mn-lt"/>
              </a:rPr>
              <a:t>Khiêm</a:t>
            </a:r>
            <a:r>
              <a:rPr lang="en-US" sz="1800" dirty="0">
                <a:latin typeface="+mn-lt"/>
              </a:rPr>
              <a:t> </a:t>
            </a:r>
            <a:r>
              <a:rPr lang="en-US" sz="1800" dirty="0" err="1">
                <a:latin typeface="+mn-lt"/>
              </a:rPr>
              <a:t>nhường</a:t>
            </a:r>
            <a:r>
              <a:rPr lang="en-US" sz="1800" dirty="0">
                <a:latin typeface="+mn-lt"/>
              </a:rPr>
              <a:t>, </a:t>
            </a:r>
            <a:r>
              <a:rPr lang="en-US" sz="1800" dirty="0" err="1">
                <a:latin typeface="+mn-lt"/>
              </a:rPr>
              <a:t>lặng</a:t>
            </a:r>
            <a:r>
              <a:rPr lang="en-US" sz="1800" dirty="0">
                <a:latin typeface="+mn-lt"/>
              </a:rPr>
              <a:t> </a:t>
            </a:r>
            <a:r>
              <a:rPr lang="en-US" sz="1800" dirty="0" err="1">
                <a:latin typeface="+mn-lt"/>
              </a:rPr>
              <a:t>lẽ</a:t>
            </a:r>
            <a:r>
              <a:rPr lang="en-US" sz="1800" dirty="0">
                <a:latin typeface="+mn-lt"/>
              </a:rPr>
              <a:t>. </a:t>
            </a:r>
          </a:p>
        </p:txBody>
      </p:sp>
      <p:sp>
        <p:nvSpPr>
          <p:cNvPr id="15" name="TextBox 14"/>
          <p:cNvSpPr txBox="1"/>
          <p:nvPr/>
        </p:nvSpPr>
        <p:spPr>
          <a:xfrm>
            <a:off x="6553201" y="3934456"/>
            <a:ext cx="2670047" cy="369332"/>
          </a:xfrm>
          <a:prstGeom prst="rect">
            <a:avLst/>
          </a:prstGeom>
          <a:noFill/>
        </p:spPr>
        <p:txBody>
          <a:bodyPr wrap="square" rtlCol="0">
            <a:spAutoFit/>
          </a:bodyPr>
          <a:lstStyle/>
          <a:p>
            <a:r>
              <a:rPr lang="en-US" sz="1800" dirty="0">
                <a:latin typeface="+mn-lt"/>
              </a:rPr>
              <a:t>(</a:t>
            </a:r>
            <a:r>
              <a:rPr lang="en-US" sz="1800" dirty="0" err="1">
                <a:latin typeface="+mn-lt"/>
              </a:rPr>
              <a:t>Phương</a:t>
            </a:r>
            <a:r>
              <a:rPr lang="en-US" sz="1800" dirty="0">
                <a:latin typeface="+mn-lt"/>
              </a:rPr>
              <a:t> Dung)</a:t>
            </a:r>
          </a:p>
        </p:txBody>
      </p:sp>
    </p:spTree>
    <p:extLst>
      <p:ext uri="{BB962C8B-B14F-4D97-AF65-F5344CB8AC3E}">
        <p14:creationId xmlns:p14="http://schemas.microsoft.com/office/powerpoint/2010/main" val="30197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latin typeface="+mj-lt"/>
              </a:rPr>
              <a:t>Luyện đọc từ khó</a:t>
            </a:r>
            <a:endParaRPr sz="4000" dirty="0">
              <a:latin typeface="+mj-lt"/>
            </a:endParaRPr>
          </a:p>
        </p:txBody>
      </p:sp>
      <p:pic>
        <p:nvPicPr>
          <p:cNvPr id="285" name="Google Shape;285;p30"/>
          <p:cNvPicPr preferRelativeResize="0"/>
          <p:nvPr/>
        </p:nvPicPr>
        <p:blipFill rotWithShape="1">
          <a:blip r:embed="rId3">
            <a:alphaModFix/>
          </a:blip>
          <a:srcRect l="13045" t="33056" r="7797" b="32882"/>
          <a:stretch/>
        </p:blipFill>
        <p:spPr>
          <a:xfrm>
            <a:off x="-1178500" y="785325"/>
            <a:ext cx="2632805" cy="637251"/>
          </a:xfrm>
          <a:prstGeom prst="rect">
            <a:avLst/>
          </a:prstGeom>
          <a:noFill/>
          <a:ln>
            <a:noFill/>
          </a:ln>
        </p:spPr>
      </p:pic>
      <p:pic>
        <p:nvPicPr>
          <p:cNvPr id="286" name="Google Shape;286;p30"/>
          <p:cNvPicPr preferRelativeResize="0"/>
          <p:nvPr/>
        </p:nvPicPr>
        <p:blipFill rotWithShape="1">
          <a:blip r:embed="rId4">
            <a:alphaModFix/>
          </a:blip>
          <a:srcRect l="30850" t="15508" r="26928" b="11785"/>
          <a:stretch/>
        </p:blipFill>
        <p:spPr>
          <a:xfrm>
            <a:off x="3952825" y="4346147"/>
            <a:ext cx="886248" cy="858449"/>
          </a:xfrm>
          <a:prstGeom prst="rect">
            <a:avLst/>
          </a:prstGeom>
          <a:noFill/>
          <a:ln>
            <a:noFill/>
          </a:ln>
        </p:spPr>
      </p:pic>
      <p:grpSp>
        <p:nvGrpSpPr>
          <p:cNvPr id="287" name="Google Shape;287;p30"/>
          <p:cNvGrpSpPr/>
          <p:nvPr/>
        </p:nvGrpSpPr>
        <p:grpSpPr>
          <a:xfrm>
            <a:off x="8120339" y="2441799"/>
            <a:ext cx="620864" cy="713812"/>
            <a:chOff x="1688761" y="3433704"/>
            <a:chExt cx="1211914" cy="1393348"/>
          </a:xfrm>
        </p:grpSpPr>
        <p:sp>
          <p:nvSpPr>
            <p:cNvPr id="288" name="Google Shape;288;p30"/>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30"/>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0" name="Google Shape;290;p30"/>
          <p:cNvGrpSpPr/>
          <p:nvPr/>
        </p:nvGrpSpPr>
        <p:grpSpPr>
          <a:xfrm rot="8100000">
            <a:off x="-35481" y="4418515"/>
            <a:ext cx="620776" cy="713712"/>
            <a:chOff x="1688761" y="3433704"/>
            <a:chExt cx="1211914" cy="1393348"/>
          </a:xfrm>
        </p:grpSpPr>
        <p:sp>
          <p:nvSpPr>
            <p:cNvPr id="291" name="Google Shape;291;p30"/>
            <p:cNvSpPr/>
            <p:nvPr/>
          </p:nvSpPr>
          <p:spPr>
            <a:xfrm>
              <a:off x="1688761" y="3433704"/>
              <a:ext cx="1211914" cy="1393348"/>
            </a:xfrm>
            <a:custGeom>
              <a:avLst/>
              <a:gdLst/>
              <a:ahLst/>
              <a:cxnLst/>
              <a:rect l="l" t="t" r="r" b="b"/>
              <a:pathLst>
                <a:path w="1211914" h="1393348" extrusionOk="0">
                  <a:moveTo>
                    <a:pt x="219916" y="1309722"/>
                  </a:moveTo>
                  <a:cubicBezTo>
                    <a:pt x="216974" y="1296850"/>
                    <a:pt x="216606" y="1283242"/>
                    <a:pt x="209251" y="1271474"/>
                  </a:cubicBezTo>
                  <a:cubicBezTo>
                    <a:pt x="200792" y="1260441"/>
                    <a:pt x="200792" y="1249040"/>
                    <a:pt x="209251" y="1238007"/>
                  </a:cubicBezTo>
                  <a:cubicBezTo>
                    <a:pt x="217342" y="1222560"/>
                    <a:pt x="217709" y="1205643"/>
                    <a:pt x="217342" y="1188725"/>
                  </a:cubicBezTo>
                  <a:cubicBezTo>
                    <a:pt x="214399" y="1186519"/>
                    <a:pt x="213664" y="1184680"/>
                    <a:pt x="215135" y="1183209"/>
                  </a:cubicBezTo>
                  <a:cubicBezTo>
                    <a:pt x="216238" y="1182106"/>
                    <a:pt x="217342" y="1181370"/>
                    <a:pt x="218813" y="1181370"/>
                  </a:cubicBezTo>
                  <a:cubicBezTo>
                    <a:pt x="226904" y="1172911"/>
                    <a:pt x="227639" y="1162246"/>
                    <a:pt x="227271" y="1151213"/>
                  </a:cubicBezTo>
                  <a:cubicBezTo>
                    <a:pt x="223962" y="1146800"/>
                    <a:pt x="225433" y="1144225"/>
                    <a:pt x="230214" y="1142754"/>
                  </a:cubicBezTo>
                  <a:cubicBezTo>
                    <a:pt x="236466" y="1137606"/>
                    <a:pt x="237201" y="1130618"/>
                    <a:pt x="236466" y="1122895"/>
                  </a:cubicBezTo>
                  <a:lnTo>
                    <a:pt x="236466" y="1122895"/>
                  </a:lnTo>
                  <a:cubicBezTo>
                    <a:pt x="244557" y="1115539"/>
                    <a:pt x="246763" y="1105977"/>
                    <a:pt x="246396" y="1095312"/>
                  </a:cubicBezTo>
                  <a:lnTo>
                    <a:pt x="246396" y="1095312"/>
                  </a:lnTo>
                  <a:cubicBezTo>
                    <a:pt x="260003" y="1075453"/>
                    <a:pt x="268829" y="1053019"/>
                    <a:pt x="275449" y="1029481"/>
                  </a:cubicBezTo>
                  <a:cubicBezTo>
                    <a:pt x="274346" y="1021390"/>
                    <a:pt x="276185" y="1015138"/>
                    <a:pt x="283908" y="1011461"/>
                  </a:cubicBezTo>
                  <a:cubicBezTo>
                    <a:pt x="291263" y="1007047"/>
                    <a:pt x="293470" y="999692"/>
                    <a:pt x="293838" y="991601"/>
                  </a:cubicBezTo>
                  <a:cubicBezTo>
                    <a:pt x="292367" y="967696"/>
                    <a:pt x="299722" y="948572"/>
                    <a:pt x="322156" y="937907"/>
                  </a:cubicBezTo>
                  <a:cubicBezTo>
                    <a:pt x="336499" y="922460"/>
                    <a:pt x="345693" y="903704"/>
                    <a:pt x="357830" y="881270"/>
                  </a:cubicBezTo>
                  <a:cubicBezTo>
                    <a:pt x="338706" y="883845"/>
                    <a:pt x="323627" y="886787"/>
                    <a:pt x="310387" y="896717"/>
                  </a:cubicBezTo>
                  <a:lnTo>
                    <a:pt x="310387" y="896717"/>
                  </a:lnTo>
                  <a:cubicBezTo>
                    <a:pt x="293838" y="897452"/>
                    <a:pt x="277288" y="897084"/>
                    <a:pt x="262945" y="906279"/>
                  </a:cubicBezTo>
                  <a:cubicBezTo>
                    <a:pt x="254486" y="914369"/>
                    <a:pt x="245660" y="912898"/>
                    <a:pt x="236466" y="907750"/>
                  </a:cubicBezTo>
                  <a:cubicBezTo>
                    <a:pt x="214399" y="907750"/>
                    <a:pt x="192701" y="907750"/>
                    <a:pt x="170635" y="907750"/>
                  </a:cubicBezTo>
                  <a:cubicBezTo>
                    <a:pt x="161441" y="912898"/>
                    <a:pt x="152614" y="914369"/>
                    <a:pt x="144156" y="906279"/>
                  </a:cubicBezTo>
                  <a:cubicBezTo>
                    <a:pt x="129077" y="897452"/>
                    <a:pt x="112160" y="897820"/>
                    <a:pt x="95610" y="897820"/>
                  </a:cubicBezTo>
                  <a:cubicBezTo>
                    <a:pt x="92300" y="902233"/>
                    <a:pt x="90461" y="901497"/>
                    <a:pt x="89358" y="896349"/>
                  </a:cubicBezTo>
                  <a:cubicBezTo>
                    <a:pt x="80899" y="888258"/>
                    <a:pt x="70234" y="887522"/>
                    <a:pt x="59201" y="887155"/>
                  </a:cubicBezTo>
                  <a:lnTo>
                    <a:pt x="59201" y="887155"/>
                  </a:lnTo>
                  <a:cubicBezTo>
                    <a:pt x="55523" y="884580"/>
                    <a:pt x="52213" y="881270"/>
                    <a:pt x="48168" y="879431"/>
                  </a:cubicBezTo>
                  <a:cubicBezTo>
                    <a:pt x="9184" y="863985"/>
                    <a:pt x="-5527" y="835299"/>
                    <a:pt x="1829" y="794477"/>
                  </a:cubicBezTo>
                  <a:cubicBezTo>
                    <a:pt x="1829" y="786753"/>
                    <a:pt x="4035" y="780134"/>
                    <a:pt x="11391" y="776456"/>
                  </a:cubicBezTo>
                  <a:cubicBezTo>
                    <a:pt x="61775" y="716509"/>
                    <a:pt x="127606" y="683778"/>
                    <a:pt x="201528" y="663918"/>
                  </a:cubicBezTo>
                  <a:cubicBezTo>
                    <a:pt x="210354" y="661344"/>
                    <a:pt x="220284" y="661344"/>
                    <a:pt x="227639" y="654356"/>
                  </a:cubicBezTo>
                  <a:lnTo>
                    <a:pt x="227271" y="654356"/>
                  </a:lnTo>
                  <a:cubicBezTo>
                    <a:pt x="269197" y="647369"/>
                    <a:pt x="311491" y="640381"/>
                    <a:pt x="353416" y="633026"/>
                  </a:cubicBezTo>
                  <a:cubicBezTo>
                    <a:pt x="359301" y="631922"/>
                    <a:pt x="365921" y="630451"/>
                    <a:pt x="364449" y="622360"/>
                  </a:cubicBezTo>
                  <a:cubicBezTo>
                    <a:pt x="362978" y="615005"/>
                    <a:pt x="355623" y="615005"/>
                    <a:pt x="350107" y="613166"/>
                  </a:cubicBezTo>
                  <a:cubicBezTo>
                    <a:pt x="345325" y="613166"/>
                    <a:pt x="341648" y="610592"/>
                    <a:pt x="339073" y="606914"/>
                  </a:cubicBezTo>
                  <a:cubicBezTo>
                    <a:pt x="325834" y="593674"/>
                    <a:pt x="310387" y="584112"/>
                    <a:pt x="293102" y="577493"/>
                  </a:cubicBezTo>
                  <a:cubicBezTo>
                    <a:pt x="287586" y="577493"/>
                    <a:pt x="284276" y="574550"/>
                    <a:pt x="282437" y="569402"/>
                  </a:cubicBezTo>
                  <a:cubicBezTo>
                    <a:pt x="272507" y="556898"/>
                    <a:pt x="260371" y="547336"/>
                    <a:pt x="246028" y="540716"/>
                  </a:cubicBezTo>
                  <a:lnTo>
                    <a:pt x="246028" y="540716"/>
                  </a:lnTo>
                  <a:cubicBezTo>
                    <a:pt x="238672" y="529315"/>
                    <a:pt x="229110" y="520121"/>
                    <a:pt x="216974" y="513868"/>
                  </a:cubicBezTo>
                  <a:lnTo>
                    <a:pt x="216606" y="513868"/>
                  </a:lnTo>
                  <a:cubicBezTo>
                    <a:pt x="209986" y="501732"/>
                    <a:pt x="201160" y="492170"/>
                    <a:pt x="189023" y="485550"/>
                  </a:cubicBezTo>
                  <a:cubicBezTo>
                    <a:pt x="184242" y="483711"/>
                    <a:pt x="180933" y="480401"/>
                    <a:pt x="179094" y="475253"/>
                  </a:cubicBezTo>
                  <a:cubicBezTo>
                    <a:pt x="163647" y="452819"/>
                    <a:pt x="144891" y="433695"/>
                    <a:pt x="124296" y="416410"/>
                  </a:cubicBezTo>
                  <a:cubicBezTo>
                    <a:pt x="91197" y="407951"/>
                    <a:pt x="88255" y="377794"/>
                    <a:pt x="78325" y="352418"/>
                  </a:cubicBezTo>
                  <a:cubicBezTo>
                    <a:pt x="77221" y="344694"/>
                    <a:pt x="75383" y="337707"/>
                    <a:pt x="68027" y="333294"/>
                  </a:cubicBezTo>
                  <a:lnTo>
                    <a:pt x="68027" y="333294"/>
                  </a:lnTo>
                  <a:cubicBezTo>
                    <a:pt x="68027" y="325570"/>
                    <a:pt x="65821" y="318215"/>
                    <a:pt x="58833" y="313434"/>
                  </a:cubicBezTo>
                  <a:cubicBezTo>
                    <a:pt x="55155" y="312699"/>
                    <a:pt x="53684" y="311595"/>
                    <a:pt x="54052" y="309756"/>
                  </a:cubicBezTo>
                  <a:cubicBezTo>
                    <a:pt x="54788" y="307550"/>
                    <a:pt x="55523" y="306446"/>
                    <a:pt x="56626" y="306446"/>
                  </a:cubicBezTo>
                  <a:cubicBezTo>
                    <a:pt x="57362" y="299091"/>
                    <a:pt x="56626" y="292103"/>
                    <a:pt x="51110" y="286587"/>
                  </a:cubicBezTo>
                  <a:cubicBezTo>
                    <a:pt x="42283" y="282174"/>
                    <a:pt x="43019" y="276657"/>
                    <a:pt x="49271" y="270405"/>
                  </a:cubicBezTo>
                  <a:cubicBezTo>
                    <a:pt x="55155" y="257165"/>
                    <a:pt x="61040" y="244293"/>
                    <a:pt x="66924" y="231054"/>
                  </a:cubicBezTo>
                  <a:cubicBezTo>
                    <a:pt x="68763" y="226640"/>
                    <a:pt x="72073" y="224066"/>
                    <a:pt x="76854" y="222595"/>
                  </a:cubicBezTo>
                  <a:cubicBezTo>
                    <a:pt x="84577" y="221859"/>
                    <a:pt x="91565" y="219653"/>
                    <a:pt x="96346" y="213033"/>
                  </a:cubicBezTo>
                  <a:lnTo>
                    <a:pt x="95978" y="213033"/>
                  </a:lnTo>
                  <a:cubicBezTo>
                    <a:pt x="159602" y="200161"/>
                    <a:pt x="211457" y="229583"/>
                    <a:pt x="262945" y="260108"/>
                  </a:cubicBezTo>
                  <a:lnTo>
                    <a:pt x="262945" y="260108"/>
                  </a:lnTo>
                  <a:cubicBezTo>
                    <a:pt x="345325" y="322628"/>
                    <a:pt x="409317" y="405376"/>
                    <a:pt x="491330" y="470104"/>
                  </a:cubicBezTo>
                  <a:cubicBezTo>
                    <a:pt x="500156" y="456496"/>
                    <a:pt x="496479" y="445831"/>
                    <a:pt x="489859" y="435534"/>
                  </a:cubicBezTo>
                  <a:cubicBezTo>
                    <a:pt x="483607" y="430385"/>
                    <a:pt x="483239" y="424500"/>
                    <a:pt x="488756" y="418248"/>
                  </a:cubicBezTo>
                  <a:cubicBezTo>
                    <a:pt x="488756" y="349476"/>
                    <a:pt x="488756" y="280703"/>
                    <a:pt x="488756" y="211930"/>
                  </a:cubicBezTo>
                  <a:cubicBezTo>
                    <a:pt x="484342" y="205678"/>
                    <a:pt x="483607" y="200161"/>
                    <a:pt x="490594" y="195380"/>
                  </a:cubicBezTo>
                  <a:cubicBezTo>
                    <a:pt x="499053" y="176624"/>
                    <a:pt x="499421" y="156764"/>
                    <a:pt x="498318" y="136905"/>
                  </a:cubicBezTo>
                  <a:cubicBezTo>
                    <a:pt x="495743" y="134698"/>
                    <a:pt x="495008" y="132859"/>
                    <a:pt x="496111" y="131388"/>
                  </a:cubicBezTo>
                  <a:cubicBezTo>
                    <a:pt x="497214" y="129917"/>
                    <a:pt x="498318" y="129182"/>
                    <a:pt x="499421" y="129182"/>
                  </a:cubicBezTo>
                  <a:cubicBezTo>
                    <a:pt x="508983" y="114839"/>
                    <a:pt x="508983" y="98289"/>
                    <a:pt x="509351" y="81739"/>
                  </a:cubicBezTo>
                  <a:lnTo>
                    <a:pt x="509351" y="81739"/>
                  </a:lnTo>
                  <a:cubicBezTo>
                    <a:pt x="517442" y="73648"/>
                    <a:pt x="518177" y="63351"/>
                    <a:pt x="518177" y="53053"/>
                  </a:cubicBezTo>
                  <a:cubicBezTo>
                    <a:pt x="518177" y="53053"/>
                    <a:pt x="518177" y="53053"/>
                    <a:pt x="518177" y="53053"/>
                  </a:cubicBezTo>
                  <a:cubicBezTo>
                    <a:pt x="522958" y="44962"/>
                    <a:pt x="527004" y="36871"/>
                    <a:pt x="532152" y="29516"/>
                  </a:cubicBezTo>
                  <a:cubicBezTo>
                    <a:pt x="558264" y="-10203"/>
                    <a:pt x="595041" y="-9835"/>
                    <a:pt x="620417" y="30619"/>
                  </a:cubicBezTo>
                  <a:cubicBezTo>
                    <a:pt x="635496" y="54524"/>
                    <a:pt x="641748" y="82107"/>
                    <a:pt x="648000" y="109322"/>
                  </a:cubicBezTo>
                  <a:cubicBezTo>
                    <a:pt x="667859" y="196116"/>
                    <a:pt x="674479" y="284013"/>
                    <a:pt x="668963" y="373013"/>
                  </a:cubicBezTo>
                  <a:cubicBezTo>
                    <a:pt x="667859" y="388091"/>
                    <a:pt x="668963" y="403170"/>
                    <a:pt x="668963" y="418984"/>
                  </a:cubicBezTo>
                  <a:cubicBezTo>
                    <a:pt x="681835" y="416777"/>
                    <a:pt x="684409" y="408686"/>
                    <a:pt x="686616" y="399860"/>
                  </a:cubicBezTo>
                  <a:lnTo>
                    <a:pt x="686616" y="399860"/>
                  </a:lnTo>
                  <a:cubicBezTo>
                    <a:pt x="714566" y="367496"/>
                    <a:pt x="739207" y="332926"/>
                    <a:pt x="762376" y="296884"/>
                  </a:cubicBezTo>
                  <a:cubicBezTo>
                    <a:pt x="762376" y="291368"/>
                    <a:pt x="765686" y="288058"/>
                    <a:pt x="770835" y="286587"/>
                  </a:cubicBezTo>
                  <a:cubicBezTo>
                    <a:pt x="781500" y="280703"/>
                    <a:pt x="788488" y="271508"/>
                    <a:pt x="793269" y="260475"/>
                  </a:cubicBezTo>
                  <a:cubicBezTo>
                    <a:pt x="793269" y="255327"/>
                    <a:pt x="795475" y="252752"/>
                    <a:pt x="800256" y="252752"/>
                  </a:cubicBezTo>
                  <a:cubicBezTo>
                    <a:pt x="820116" y="238041"/>
                    <a:pt x="838137" y="221492"/>
                    <a:pt x="854318" y="202368"/>
                  </a:cubicBezTo>
                  <a:cubicBezTo>
                    <a:pt x="856157" y="197219"/>
                    <a:pt x="859467" y="194277"/>
                    <a:pt x="864616" y="193909"/>
                  </a:cubicBezTo>
                  <a:cubicBezTo>
                    <a:pt x="877120" y="185450"/>
                    <a:pt x="890360" y="177359"/>
                    <a:pt x="902496" y="168533"/>
                  </a:cubicBezTo>
                  <a:cubicBezTo>
                    <a:pt x="933021" y="147202"/>
                    <a:pt x="963546" y="140215"/>
                    <a:pt x="995174" y="165959"/>
                  </a:cubicBezTo>
                  <a:lnTo>
                    <a:pt x="995174" y="165959"/>
                  </a:lnTo>
                  <a:cubicBezTo>
                    <a:pt x="1019447" y="213769"/>
                    <a:pt x="1010988" y="260843"/>
                    <a:pt x="991129" y="307550"/>
                  </a:cubicBezTo>
                  <a:cubicBezTo>
                    <a:pt x="983405" y="325938"/>
                    <a:pt x="973844" y="343223"/>
                    <a:pt x="965017" y="360876"/>
                  </a:cubicBezTo>
                  <a:cubicBezTo>
                    <a:pt x="964649" y="365657"/>
                    <a:pt x="962075" y="368967"/>
                    <a:pt x="958029" y="371174"/>
                  </a:cubicBezTo>
                  <a:cubicBezTo>
                    <a:pt x="941848" y="387356"/>
                    <a:pt x="928608" y="405009"/>
                    <a:pt x="919046" y="425972"/>
                  </a:cubicBezTo>
                  <a:lnTo>
                    <a:pt x="919046" y="425972"/>
                  </a:lnTo>
                  <a:cubicBezTo>
                    <a:pt x="878959" y="470472"/>
                    <a:pt x="839240" y="514972"/>
                    <a:pt x="799153" y="559104"/>
                  </a:cubicBezTo>
                  <a:lnTo>
                    <a:pt x="799153" y="559104"/>
                  </a:lnTo>
                  <a:cubicBezTo>
                    <a:pt x="788856" y="563885"/>
                    <a:pt x="781500" y="571241"/>
                    <a:pt x="773041" y="589261"/>
                  </a:cubicBezTo>
                  <a:cubicBezTo>
                    <a:pt x="849905" y="571241"/>
                    <a:pt x="922724" y="566827"/>
                    <a:pt x="995542" y="577493"/>
                  </a:cubicBezTo>
                  <a:cubicBezTo>
                    <a:pt x="998484" y="574550"/>
                    <a:pt x="1000691" y="574918"/>
                    <a:pt x="1002162" y="578596"/>
                  </a:cubicBezTo>
                  <a:cubicBezTo>
                    <a:pt x="1014298" y="587422"/>
                    <a:pt x="1027906" y="587422"/>
                    <a:pt x="1041881" y="587055"/>
                  </a:cubicBezTo>
                  <a:lnTo>
                    <a:pt x="1041881" y="587055"/>
                  </a:lnTo>
                  <a:cubicBezTo>
                    <a:pt x="1062844" y="597352"/>
                    <a:pt x="1084910" y="602869"/>
                    <a:pt x="1108079" y="605075"/>
                  </a:cubicBezTo>
                  <a:cubicBezTo>
                    <a:pt x="1111757" y="601030"/>
                    <a:pt x="1113596" y="601765"/>
                    <a:pt x="1114699" y="606914"/>
                  </a:cubicBezTo>
                  <a:cubicBezTo>
                    <a:pt x="1129410" y="616476"/>
                    <a:pt x="1145960" y="622360"/>
                    <a:pt x="1163245" y="625670"/>
                  </a:cubicBezTo>
                  <a:lnTo>
                    <a:pt x="1163245" y="625670"/>
                  </a:lnTo>
                  <a:cubicBezTo>
                    <a:pt x="1167290" y="632658"/>
                    <a:pt x="1173910" y="634865"/>
                    <a:pt x="1181266" y="635600"/>
                  </a:cubicBezTo>
                  <a:lnTo>
                    <a:pt x="1181266" y="635600"/>
                  </a:lnTo>
                  <a:cubicBezTo>
                    <a:pt x="1190828" y="645162"/>
                    <a:pt x="1200022" y="654356"/>
                    <a:pt x="1209584" y="663918"/>
                  </a:cubicBezTo>
                  <a:lnTo>
                    <a:pt x="1209584" y="663918"/>
                  </a:lnTo>
                  <a:cubicBezTo>
                    <a:pt x="1220985" y="710993"/>
                    <a:pt x="1188621" y="729381"/>
                    <a:pt x="1154786" y="746667"/>
                  </a:cubicBezTo>
                  <a:lnTo>
                    <a:pt x="1154786" y="746667"/>
                  </a:lnTo>
                  <a:cubicBezTo>
                    <a:pt x="1138237" y="746667"/>
                    <a:pt x="1121319" y="747034"/>
                    <a:pt x="1105873" y="755125"/>
                  </a:cubicBezTo>
                  <a:cubicBezTo>
                    <a:pt x="1091898" y="763952"/>
                    <a:pt x="1077555" y="764319"/>
                    <a:pt x="1063579" y="755125"/>
                  </a:cubicBezTo>
                  <a:cubicBezTo>
                    <a:pt x="1035261" y="744828"/>
                    <a:pt x="1005839" y="747770"/>
                    <a:pt x="976418" y="747402"/>
                  </a:cubicBezTo>
                  <a:cubicBezTo>
                    <a:pt x="964649" y="752551"/>
                    <a:pt x="952881" y="755861"/>
                    <a:pt x="942215" y="745195"/>
                  </a:cubicBezTo>
                  <a:cubicBezTo>
                    <a:pt x="903967" y="733427"/>
                    <a:pt x="864984" y="738576"/>
                    <a:pt x="826368" y="738576"/>
                  </a:cubicBezTo>
                  <a:cubicBezTo>
                    <a:pt x="814967" y="748505"/>
                    <a:pt x="798785" y="735266"/>
                    <a:pt x="788120" y="747402"/>
                  </a:cubicBezTo>
                  <a:cubicBezTo>
                    <a:pt x="801360" y="765791"/>
                    <a:pt x="817541" y="780869"/>
                    <a:pt x="835930" y="794109"/>
                  </a:cubicBezTo>
                  <a:cubicBezTo>
                    <a:pt x="846963" y="795948"/>
                    <a:pt x="852480" y="802568"/>
                    <a:pt x="853583" y="813233"/>
                  </a:cubicBezTo>
                  <a:cubicBezTo>
                    <a:pt x="856525" y="822795"/>
                    <a:pt x="862777" y="829415"/>
                    <a:pt x="871604" y="833828"/>
                  </a:cubicBezTo>
                  <a:lnTo>
                    <a:pt x="871604" y="833092"/>
                  </a:lnTo>
                  <a:cubicBezTo>
                    <a:pt x="898819" y="873915"/>
                    <a:pt x="932286" y="910324"/>
                    <a:pt x="965753" y="945998"/>
                  </a:cubicBezTo>
                  <a:lnTo>
                    <a:pt x="965753" y="945262"/>
                  </a:lnTo>
                  <a:cubicBezTo>
                    <a:pt x="970901" y="960341"/>
                    <a:pt x="980463" y="972845"/>
                    <a:pt x="992600" y="983510"/>
                  </a:cubicBezTo>
                  <a:lnTo>
                    <a:pt x="992600" y="983510"/>
                  </a:lnTo>
                  <a:cubicBezTo>
                    <a:pt x="1007678" y="1010725"/>
                    <a:pt x="1022389" y="1037940"/>
                    <a:pt x="1037468" y="1065155"/>
                  </a:cubicBezTo>
                  <a:cubicBezTo>
                    <a:pt x="1052178" y="1092002"/>
                    <a:pt x="1059902" y="1119585"/>
                    <a:pt x="1050707" y="1150110"/>
                  </a:cubicBezTo>
                  <a:lnTo>
                    <a:pt x="1050707" y="1150110"/>
                  </a:lnTo>
                  <a:cubicBezTo>
                    <a:pt x="1038571" y="1162982"/>
                    <a:pt x="1028641" y="1178060"/>
                    <a:pt x="1012459" y="1187255"/>
                  </a:cubicBezTo>
                  <a:lnTo>
                    <a:pt x="1012459" y="1187255"/>
                  </a:lnTo>
                  <a:cubicBezTo>
                    <a:pt x="1006575" y="1187622"/>
                    <a:pt x="1000691" y="1187990"/>
                    <a:pt x="994439" y="1188725"/>
                  </a:cubicBezTo>
                  <a:cubicBezTo>
                    <a:pt x="991129" y="1192403"/>
                    <a:pt x="988186" y="1192035"/>
                    <a:pt x="985980" y="1187622"/>
                  </a:cubicBezTo>
                  <a:cubicBezTo>
                    <a:pt x="977521" y="1180267"/>
                    <a:pt x="967591" y="1178060"/>
                    <a:pt x="956926" y="1179531"/>
                  </a:cubicBezTo>
                  <a:cubicBezTo>
                    <a:pt x="943319" y="1180267"/>
                    <a:pt x="929711" y="1181370"/>
                    <a:pt x="920149" y="1168866"/>
                  </a:cubicBezTo>
                  <a:cubicBezTo>
                    <a:pt x="915368" y="1162246"/>
                    <a:pt x="908748" y="1159672"/>
                    <a:pt x="900657" y="1159672"/>
                  </a:cubicBezTo>
                  <a:cubicBezTo>
                    <a:pt x="892934" y="1159672"/>
                    <a:pt x="886682" y="1157465"/>
                    <a:pt x="883372" y="1149374"/>
                  </a:cubicBezTo>
                  <a:cubicBezTo>
                    <a:pt x="839975" y="1114068"/>
                    <a:pt x="805773" y="1069568"/>
                    <a:pt x="769364" y="1027642"/>
                  </a:cubicBezTo>
                  <a:cubicBezTo>
                    <a:pt x="756859" y="1022494"/>
                    <a:pt x="750240" y="1013667"/>
                    <a:pt x="750975" y="999692"/>
                  </a:cubicBezTo>
                  <a:cubicBezTo>
                    <a:pt x="745091" y="982039"/>
                    <a:pt x="735897" y="965857"/>
                    <a:pt x="723392" y="951882"/>
                  </a:cubicBezTo>
                  <a:lnTo>
                    <a:pt x="723392" y="951882"/>
                  </a:lnTo>
                  <a:cubicBezTo>
                    <a:pt x="720450" y="934965"/>
                    <a:pt x="709785" y="921357"/>
                    <a:pt x="700958" y="906279"/>
                  </a:cubicBezTo>
                  <a:cubicBezTo>
                    <a:pt x="686248" y="912898"/>
                    <a:pt x="693603" y="925035"/>
                    <a:pt x="694339" y="933861"/>
                  </a:cubicBezTo>
                  <a:cubicBezTo>
                    <a:pt x="700958" y="1043824"/>
                    <a:pt x="697649" y="1153787"/>
                    <a:pt x="686248" y="1263383"/>
                  </a:cubicBezTo>
                  <a:cubicBezTo>
                    <a:pt x="682570" y="1299792"/>
                    <a:pt x="662343" y="1330317"/>
                    <a:pt x="656826" y="1365623"/>
                  </a:cubicBezTo>
                  <a:cubicBezTo>
                    <a:pt x="656826" y="1384747"/>
                    <a:pt x="648368" y="1394676"/>
                    <a:pt x="628140" y="1393205"/>
                  </a:cubicBezTo>
                  <a:cubicBezTo>
                    <a:pt x="616004" y="1393205"/>
                    <a:pt x="603867" y="1392838"/>
                    <a:pt x="591731" y="1392470"/>
                  </a:cubicBezTo>
                  <a:lnTo>
                    <a:pt x="591731" y="1392470"/>
                  </a:lnTo>
                  <a:cubicBezTo>
                    <a:pt x="582169" y="1383276"/>
                    <a:pt x="572239" y="1374081"/>
                    <a:pt x="562677" y="1364887"/>
                  </a:cubicBezTo>
                  <a:cubicBezTo>
                    <a:pt x="555690" y="1360842"/>
                    <a:pt x="553115" y="1354222"/>
                    <a:pt x="552747" y="1346499"/>
                  </a:cubicBezTo>
                  <a:cubicBezTo>
                    <a:pt x="552747" y="1338408"/>
                    <a:pt x="550909" y="1331420"/>
                    <a:pt x="544289" y="1326271"/>
                  </a:cubicBezTo>
                  <a:cubicBezTo>
                    <a:pt x="528475" y="1317813"/>
                    <a:pt x="529210" y="1304573"/>
                    <a:pt x="533991" y="1290230"/>
                  </a:cubicBezTo>
                  <a:cubicBezTo>
                    <a:pt x="534727" y="1276622"/>
                    <a:pt x="533991" y="1263015"/>
                    <a:pt x="525533" y="1251246"/>
                  </a:cubicBezTo>
                  <a:cubicBezTo>
                    <a:pt x="522223" y="1249775"/>
                    <a:pt x="521119" y="1248304"/>
                    <a:pt x="521855" y="1246465"/>
                  </a:cubicBezTo>
                  <a:cubicBezTo>
                    <a:pt x="522590" y="1244259"/>
                    <a:pt x="523694" y="1243523"/>
                    <a:pt x="524429" y="1243523"/>
                  </a:cubicBezTo>
                  <a:cubicBezTo>
                    <a:pt x="525165" y="1226606"/>
                    <a:pt x="525900" y="1209688"/>
                    <a:pt x="517074" y="1193874"/>
                  </a:cubicBezTo>
                  <a:cubicBezTo>
                    <a:pt x="509351" y="1189093"/>
                    <a:pt x="510454" y="1183577"/>
                    <a:pt x="515235" y="1177692"/>
                  </a:cubicBezTo>
                  <a:cubicBezTo>
                    <a:pt x="515235" y="1142387"/>
                    <a:pt x="517074" y="1106713"/>
                    <a:pt x="507512" y="1071775"/>
                  </a:cubicBezTo>
                  <a:cubicBezTo>
                    <a:pt x="493537" y="1063316"/>
                    <a:pt x="508983" y="1046031"/>
                    <a:pt x="496846" y="1037204"/>
                  </a:cubicBezTo>
                  <a:cubicBezTo>
                    <a:pt x="481032" y="1060374"/>
                    <a:pt x="468160" y="1085382"/>
                    <a:pt x="459334" y="1111862"/>
                  </a:cubicBezTo>
                  <a:lnTo>
                    <a:pt x="459334" y="1111862"/>
                  </a:lnTo>
                  <a:cubicBezTo>
                    <a:pt x="433958" y="1147168"/>
                    <a:pt x="416305" y="1186519"/>
                    <a:pt x="394974" y="1224031"/>
                  </a:cubicBezTo>
                  <a:cubicBezTo>
                    <a:pt x="385780" y="1240213"/>
                    <a:pt x="375850" y="1255660"/>
                    <a:pt x="366288" y="1271474"/>
                  </a:cubicBezTo>
                  <a:lnTo>
                    <a:pt x="366288" y="1271474"/>
                  </a:lnTo>
                  <a:cubicBezTo>
                    <a:pt x="339441" y="1284346"/>
                    <a:pt x="321053" y="1307883"/>
                    <a:pt x="298619" y="1326271"/>
                  </a:cubicBezTo>
                  <a:lnTo>
                    <a:pt x="298619" y="1326271"/>
                  </a:lnTo>
                  <a:cubicBezTo>
                    <a:pt x="288689" y="1327007"/>
                    <a:pt x="279127" y="1329949"/>
                    <a:pt x="271036" y="1336569"/>
                  </a:cubicBezTo>
                  <a:lnTo>
                    <a:pt x="271036" y="1336569"/>
                  </a:lnTo>
                  <a:cubicBezTo>
                    <a:pt x="271036" y="1336569"/>
                    <a:pt x="266623" y="1335466"/>
                    <a:pt x="266623" y="1335466"/>
                  </a:cubicBezTo>
                  <a:lnTo>
                    <a:pt x="262210" y="1336937"/>
                  </a:lnTo>
                  <a:cubicBezTo>
                    <a:pt x="259267" y="1340982"/>
                    <a:pt x="256693" y="1340614"/>
                    <a:pt x="254486" y="1336201"/>
                  </a:cubicBezTo>
                  <a:cubicBezTo>
                    <a:pt x="244557" y="1330317"/>
                    <a:pt x="234627" y="1324065"/>
                    <a:pt x="224697" y="1318180"/>
                  </a:cubicBezTo>
                  <a:cubicBezTo>
                    <a:pt x="220652" y="1315974"/>
                    <a:pt x="218445" y="1312664"/>
                    <a:pt x="217709" y="13078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30"/>
            <p:cNvSpPr/>
            <p:nvPr/>
          </p:nvSpPr>
          <p:spPr>
            <a:xfrm>
              <a:off x="2206131" y="3993194"/>
              <a:ext cx="142766" cy="234237"/>
            </a:xfrm>
            <a:custGeom>
              <a:avLst/>
              <a:gdLst/>
              <a:ahLst/>
              <a:cxnLst/>
              <a:rect l="l" t="t" r="r" b="b"/>
              <a:pathLst>
                <a:path w="142766" h="234237" extrusionOk="0">
                  <a:moveTo>
                    <a:pt x="142767" y="128333"/>
                  </a:moveTo>
                  <a:cubicBezTo>
                    <a:pt x="140928" y="146722"/>
                    <a:pt x="141296" y="165846"/>
                    <a:pt x="137250" y="183866"/>
                  </a:cubicBezTo>
                  <a:cubicBezTo>
                    <a:pt x="125482" y="234619"/>
                    <a:pt x="88705" y="248226"/>
                    <a:pt x="46411" y="219172"/>
                  </a:cubicBezTo>
                  <a:cubicBezTo>
                    <a:pt x="17725" y="199313"/>
                    <a:pt x="808" y="172466"/>
                    <a:pt x="72" y="137160"/>
                  </a:cubicBezTo>
                  <a:cubicBezTo>
                    <a:pt x="-663" y="95970"/>
                    <a:pt x="3750" y="56250"/>
                    <a:pt x="34643" y="24254"/>
                  </a:cubicBezTo>
                  <a:cubicBezTo>
                    <a:pt x="72523" y="-14729"/>
                    <a:pt x="114081" y="-5903"/>
                    <a:pt x="130998" y="44850"/>
                  </a:cubicBezTo>
                  <a:cubicBezTo>
                    <a:pt x="139825" y="71697"/>
                    <a:pt x="142399" y="99647"/>
                    <a:pt x="142767" y="127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 name="Google Shape;743;p49"/>
          <p:cNvGrpSpPr/>
          <p:nvPr/>
        </p:nvGrpSpPr>
        <p:grpSpPr>
          <a:xfrm>
            <a:off x="992587" y="1548517"/>
            <a:ext cx="648000" cy="648000"/>
            <a:chOff x="786540" y="2167240"/>
            <a:chExt cx="459675" cy="475864"/>
          </a:xfrm>
        </p:grpSpPr>
        <p:sp>
          <p:nvSpPr>
            <p:cNvPr id="13" name="Google Shape;744;p49"/>
            <p:cNvSpPr/>
            <p:nvPr/>
          </p:nvSpPr>
          <p:spPr>
            <a:xfrm>
              <a:off x="907086" y="2428972"/>
              <a:ext cx="218549" cy="214132"/>
            </a:xfrm>
            <a:custGeom>
              <a:avLst/>
              <a:gdLst/>
              <a:ahLst/>
              <a:cxnLst/>
              <a:rect l="l" t="t" r="r" b="b"/>
              <a:pathLst>
                <a:path w="218549" h="214132" extrusionOk="0">
                  <a:moveTo>
                    <a:pt x="109358" y="214132"/>
                  </a:moveTo>
                  <a:cubicBezTo>
                    <a:pt x="273891" y="214132"/>
                    <a:pt x="208825" y="123866"/>
                    <a:pt x="189891" y="22400"/>
                  </a:cubicBezTo>
                  <a:lnTo>
                    <a:pt x="109358" y="0"/>
                  </a:lnTo>
                  <a:lnTo>
                    <a:pt x="28826" y="22400"/>
                  </a:lnTo>
                  <a:cubicBezTo>
                    <a:pt x="10692" y="119599"/>
                    <a:pt x="-56507" y="214132"/>
                    <a:pt x="109358" y="2141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745;p49"/>
            <p:cNvSpPr/>
            <p:nvPr/>
          </p:nvSpPr>
          <p:spPr>
            <a:xfrm>
              <a:off x="786540" y="2167240"/>
              <a:ext cx="459675" cy="284531"/>
            </a:xfrm>
            <a:custGeom>
              <a:avLst/>
              <a:gdLst/>
              <a:ahLst/>
              <a:cxnLst/>
              <a:rect l="l" t="t" r="r" b="b"/>
              <a:pathLst>
                <a:path w="459675" h="284531" extrusionOk="0">
                  <a:moveTo>
                    <a:pt x="267504" y="284265"/>
                  </a:moveTo>
                  <a:lnTo>
                    <a:pt x="397237" y="284265"/>
                  </a:lnTo>
                  <a:cubicBezTo>
                    <a:pt x="468037" y="283332"/>
                    <a:pt x="475903" y="229732"/>
                    <a:pt x="434570" y="187599"/>
                  </a:cubicBezTo>
                  <a:lnTo>
                    <a:pt x="414437" y="162399"/>
                  </a:lnTo>
                  <a:cubicBezTo>
                    <a:pt x="352837" y="195332"/>
                    <a:pt x="288571" y="123333"/>
                    <a:pt x="347371" y="78133"/>
                  </a:cubicBezTo>
                  <a:lnTo>
                    <a:pt x="313637" y="35733"/>
                  </a:lnTo>
                  <a:cubicBezTo>
                    <a:pt x="293904" y="10933"/>
                    <a:pt x="267104" y="0"/>
                    <a:pt x="229771" y="0"/>
                  </a:cubicBezTo>
                  <a:cubicBezTo>
                    <a:pt x="204305" y="0"/>
                    <a:pt x="183771" y="5067"/>
                    <a:pt x="166972" y="16267"/>
                  </a:cubicBezTo>
                  <a:cubicBezTo>
                    <a:pt x="188705" y="72533"/>
                    <a:pt x="118705" y="168132"/>
                    <a:pt x="65772" y="136799"/>
                  </a:cubicBezTo>
                  <a:lnTo>
                    <a:pt x="25106" y="187866"/>
                  </a:lnTo>
                  <a:cubicBezTo>
                    <a:pt x="-16227" y="229865"/>
                    <a:pt x="-8361" y="283598"/>
                    <a:pt x="62439" y="284532"/>
                  </a:cubicBezTo>
                  <a:lnTo>
                    <a:pt x="107772" y="284532"/>
                  </a:lnTo>
                  <a:cubicBezTo>
                    <a:pt x="131105" y="228132"/>
                    <a:pt x="223905" y="213465"/>
                    <a:pt x="267371" y="2845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746;p49"/>
            <p:cNvSpPr/>
            <p:nvPr/>
          </p:nvSpPr>
          <p:spPr>
            <a:xfrm>
              <a:off x="1072044" y="2245106"/>
              <a:ext cx="129065" cy="131865"/>
            </a:xfrm>
            <a:custGeom>
              <a:avLst/>
              <a:gdLst/>
              <a:ahLst/>
              <a:cxnLst/>
              <a:rect l="l" t="t" r="r" b="b"/>
              <a:pathLst>
                <a:path w="129065" h="131865" extrusionOk="0">
                  <a:moveTo>
                    <a:pt x="62000" y="0"/>
                  </a:moveTo>
                  <a:cubicBezTo>
                    <a:pt x="27333" y="2000"/>
                    <a:pt x="0" y="30667"/>
                    <a:pt x="0" y="65866"/>
                  </a:cubicBezTo>
                  <a:cubicBezTo>
                    <a:pt x="0" y="101066"/>
                    <a:pt x="29467" y="131866"/>
                    <a:pt x="66000" y="131866"/>
                  </a:cubicBezTo>
                  <a:cubicBezTo>
                    <a:pt x="95733" y="131866"/>
                    <a:pt x="121333" y="115199"/>
                    <a:pt x="129066" y="84400"/>
                  </a:cubicBezTo>
                  <a:lnTo>
                    <a:pt x="127733" y="82800"/>
                  </a:lnTo>
                  <a:lnTo>
                    <a:pt x="62000" y="1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747;p49"/>
            <p:cNvSpPr/>
            <p:nvPr/>
          </p:nvSpPr>
          <p:spPr>
            <a:xfrm>
              <a:off x="852579" y="2183107"/>
              <a:ext cx="118532" cy="129442"/>
            </a:xfrm>
            <a:custGeom>
              <a:avLst/>
              <a:gdLst/>
              <a:ahLst/>
              <a:cxnLst/>
              <a:rect l="l" t="t" r="r" b="b"/>
              <a:pathLst>
                <a:path w="118532" h="129442" extrusionOk="0">
                  <a:moveTo>
                    <a:pt x="118399" y="49600"/>
                  </a:moveTo>
                  <a:cubicBezTo>
                    <a:pt x="118399" y="30933"/>
                    <a:pt x="111999" y="13733"/>
                    <a:pt x="101199" y="0"/>
                  </a:cubicBezTo>
                  <a:cubicBezTo>
                    <a:pt x="93333" y="5200"/>
                    <a:pt x="86400" y="11733"/>
                    <a:pt x="80133" y="19600"/>
                  </a:cubicBezTo>
                  <a:lnTo>
                    <a:pt x="0" y="120533"/>
                  </a:lnTo>
                  <a:cubicBezTo>
                    <a:pt x="52266" y="147599"/>
                    <a:pt x="118533" y="109866"/>
                    <a:pt x="118533" y="49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748;p49"/>
            <p:cNvSpPr/>
            <p:nvPr/>
          </p:nvSpPr>
          <p:spPr>
            <a:xfrm>
              <a:off x="894579" y="2371772"/>
              <a:ext cx="159599" cy="79732"/>
            </a:xfrm>
            <a:custGeom>
              <a:avLst/>
              <a:gdLst/>
              <a:ahLst/>
              <a:cxnLst/>
              <a:rect l="l" t="t" r="r" b="b"/>
              <a:pathLst>
                <a:path w="159599" h="79732" extrusionOk="0">
                  <a:moveTo>
                    <a:pt x="159466" y="79733"/>
                  </a:moveTo>
                  <a:cubicBezTo>
                    <a:pt x="159466" y="35733"/>
                    <a:pt x="123733" y="0"/>
                    <a:pt x="79733" y="0"/>
                  </a:cubicBezTo>
                  <a:cubicBezTo>
                    <a:pt x="35733" y="0"/>
                    <a:pt x="0" y="35733"/>
                    <a:pt x="0" y="79733"/>
                  </a:cubicBezTo>
                  <a:lnTo>
                    <a:pt x="159599" y="797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749;p49"/>
            <p:cNvSpPr/>
            <p:nvPr/>
          </p:nvSpPr>
          <p:spPr>
            <a:xfrm>
              <a:off x="964045"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750;p49"/>
            <p:cNvSpPr/>
            <p:nvPr/>
          </p:nvSpPr>
          <p:spPr>
            <a:xfrm>
              <a:off x="1028578"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751;p49"/>
            <p:cNvSpPr/>
            <p:nvPr/>
          </p:nvSpPr>
          <p:spPr>
            <a:xfrm>
              <a:off x="986045" y="2553905"/>
              <a:ext cx="60532" cy="37599"/>
            </a:xfrm>
            <a:custGeom>
              <a:avLst/>
              <a:gdLst/>
              <a:ahLst/>
              <a:cxnLst/>
              <a:rect l="l" t="t" r="r" b="b"/>
              <a:pathLst>
                <a:path w="60532" h="37599" extrusionOk="0">
                  <a:moveTo>
                    <a:pt x="30400" y="37600"/>
                  </a:moveTo>
                  <a:cubicBezTo>
                    <a:pt x="13600" y="37600"/>
                    <a:pt x="0" y="24000"/>
                    <a:pt x="0" y="7200"/>
                  </a:cubicBezTo>
                  <a:cubicBezTo>
                    <a:pt x="0" y="3200"/>
                    <a:pt x="3200" y="0"/>
                    <a:pt x="7200" y="0"/>
                  </a:cubicBezTo>
                  <a:cubicBezTo>
                    <a:pt x="11200" y="0"/>
                    <a:pt x="14400" y="3200"/>
                    <a:pt x="14400" y="7200"/>
                  </a:cubicBezTo>
                  <a:cubicBezTo>
                    <a:pt x="14400" y="16000"/>
                    <a:pt x="21467" y="23067"/>
                    <a:pt x="30266" y="23067"/>
                  </a:cubicBezTo>
                  <a:cubicBezTo>
                    <a:pt x="39066" y="23067"/>
                    <a:pt x="46133" y="16000"/>
                    <a:pt x="46133" y="7200"/>
                  </a:cubicBezTo>
                  <a:cubicBezTo>
                    <a:pt x="46133" y="3200"/>
                    <a:pt x="49333" y="0"/>
                    <a:pt x="53333" y="0"/>
                  </a:cubicBezTo>
                  <a:cubicBezTo>
                    <a:pt x="57333" y="0"/>
                    <a:pt x="60533" y="3200"/>
                    <a:pt x="60533" y="7200"/>
                  </a:cubicBezTo>
                  <a:cubicBezTo>
                    <a:pt x="60533" y="24000"/>
                    <a:pt x="46933" y="37600"/>
                    <a:pt x="30133" y="3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743;p49"/>
          <p:cNvGrpSpPr/>
          <p:nvPr/>
        </p:nvGrpSpPr>
        <p:grpSpPr>
          <a:xfrm>
            <a:off x="4374759" y="1553982"/>
            <a:ext cx="648000" cy="648000"/>
            <a:chOff x="786540" y="2167240"/>
            <a:chExt cx="459675" cy="475864"/>
          </a:xfrm>
        </p:grpSpPr>
        <p:sp>
          <p:nvSpPr>
            <p:cNvPr id="22" name="Google Shape;744;p49"/>
            <p:cNvSpPr/>
            <p:nvPr/>
          </p:nvSpPr>
          <p:spPr>
            <a:xfrm>
              <a:off x="907086" y="2428972"/>
              <a:ext cx="218549" cy="214132"/>
            </a:xfrm>
            <a:custGeom>
              <a:avLst/>
              <a:gdLst/>
              <a:ahLst/>
              <a:cxnLst/>
              <a:rect l="l" t="t" r="r" b="b"/>
              <a:pathLst>
                <a:path w="218549" h="214132" extrusionOk="0">
                  <a:moveTo>
                    <a:pt x="109358" y="214132"/>
                  </a:moveTo>
                  <a:cubicBezTo>
                    <a:pt x="273891" y="214132"/>
                    <a:pt x="208825" y="123866"/>
                    <a:pt x="189891" y="22400"/>
                  </a:cubicBezTo>
                  <a:lnTo>
                    <a:pt x="109358" y="0"/>
                  </a:lnTo>
                  <a:lnTo>
                    <a:pt x="28826" y="22400"/>
                  </a:lnTo>
                  <a:cubicBezTo>
                    <a:pt x="10692" y="119599"/>
                    <a:pt x="-56507" y="214132"/>
                    <a:pt x="109358" y="2141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745;p49"/>
            <p:cNvSpPr/>
            <p:nvPr/>
          </p:nvSpPr>
          <p:spPr>
            <a:xfrm>
              <a:off x="786540" y="2167240"/>
              <a:ext cx="459675" cy="284531"/>
            </a:xfrm>
            <a:custGeom>
              <a:avLst/>
              <a:gdLst/>
              <a:ahLst/>
              <a:cxnLst/>
              <a:rect l="l" t="t" r="r" b="b"/>
              <a:pathLst>
                <a:path w="459675" h="284531" extrusionOk="0">
                  <a:moveTo>
                    <a:pt x="267504" y="284265"/>
                  </a:moveTo>
                  <a:lnTo>
                    <a:pt x="397237" y="284265"/>
                  </a:lnTo>
                  <a:cubicBezTo>
                    <a:pt x="468037" y="283332"/>
                    <a:pt x="475903" y="229732"/>
                    <a:pt x="434570" y="187599"/>
                  </a:cubicBezTo>
                  <a:lnTo>
                    <a:pt x="414437" y="162399"/>
                  </a:lnTo>
                  <a:cubicBezTo>
                    <a:pt x="352837" y="195332"/>
                    <a:pt x="288571" y="123333"/>
                    <a:pt x="347371" y="78133"/>
                  </a:cubicBezTo>
                  <a:lnTo>
                    <a:pt x="313637" y="35733"/>
                  </a:lnTo>
                  <a:cubicBezTo>
                    <a:pt x="293904" y="10933"/>
                    <a:pt x="267104" y="0"/>
                    <a:pt x="229771" y="0"/>
                  </a:cubicBezTo>
                  <a:cubicBezTo>
                    <a:pt x="204305" y="0"/>
                    <a:pt x="183771" y="5067"/>
                    <a:pt x="166972" y="16267"/>
                  </a:cubicBezTo>
                  <a:cubicBezTo>
                    <a:pt x="188705" y="72533"/>
                    <a:pt x="118705" y="168132"/>
                    <a:pt x="65772" y="136799"/>
                  </a:cubicBezTo>
                  <a:lnTo>
                    <a:pt x="25106" y="187866"/>
                  </a:lnTo>
                  <a:cubicBezTo>
                    <a:pt x="-16227" y="229865"/>
                    <a:pt x="-8361" y="283598"/>
                    <a:pt x="62439" y="284532"/>
                  </a:cubicBezTo>
                  <a:lnTo>
                    <a:pt x="107772" y="284532"/>
                  </a:lnTo>
                  <a:cubicBezTo>
                    <a:pt x="131105" y="228132"/>
                    <a:pt x="223905" y="213465"/>
                    <a:pt x="267371" y="2845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746;p49"/>
            <p:cNvSpPr/>
            <p:nvPr/>
          </p:nvSpPr>
          <p:spPr>
            <a:xfrm>
              <a:off x="1072044" y="2245106"/>
              <a:ext cx="129065" cy="131865"/>
            </a:xfrm>
            <a:custGeom>
              <a:avLst/>
              <a:gdLst/>
              <a:ahLst/>
              <a:cxnLst/>
              <a:rect l="l" t="t" r="r" b="b"/>
              <a:pathLst>
                <a:path w="129065" h="131865" extrusionOk="0">
                  <a:moveTo>
                    <a:pt x="62000" y="0"/>
                  </a:moveTo>
                  <a:cubicBezTo>
                    <a:pt x="27333" y="2000"/>
                    <a:pt x="0" y="30667"/>
                    <a:pt x="0" y="65866"/>
                  </a:cubicBezTo>
                  <a:cubicBezTo>
                    <a:pt x="0" y="101066"/>
                    <a:pt x="29467" y="131866"/>
                    <a:pt x="66000" y="131866"/>
                  </a:cubicBezTo>
                  <a:cubicBezTo>
                    <a:pt x="95733" y="131866"/>
                    <a:pt x="121333" y="115199"/>
                    <a:pt x="129066" y="84400"/>
                  </a:cubicBezTo>
                  <a:lnTo>
                    <a:pt x="127733" y="82800"/>
                  </a:lnTo>
                  <a:lnTo>
                    <a:pt x="62000" y="1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747;p49"/>
            <p:cNvSpPr/>
            <p:nvPr/>
          </p:nvSpPr>
          <p:spPr>
            <a:xfrm>
              <a:off x="852579" y="2183107"/>
              <a:ext cx="118532" cy="129442"/>
            </a:xfrm>
            <a:custGeom>
              <a:avLst/>
              <a:gdLst/>
              <a:ahLst/>
              <a:cxnLst/>
              <a:rect l="l" t="t" r="r" b="b"/>
              <a:pathLst>
                <a:path w="118532" h="129442" extrusionOk="0">
                  <a:moveTo>
                    <a:pt x="118399" y="49600"/>
                  </a:moveTo>
                  <a:cubicBezTo>
                    <a:pt x="118399" y="30933"/>
                    <a:pt x="111999" y="13733"/>
                    <a:pt x="101199" y="0"/>
                  </a:cubicBezTo>
                  <a:cubicBezTo>
                    <a:pt x="93333" y="5200"/>
                    <a:pt x="86400" y="11733"/>
                    <a:pt x="80133" y="19600"/>
                  </a:cubicBezTo>
                  <a:lnTo>
                    <a:pt x="0" y="120533"/>
                  </a:lnTo>
                  <a:cubicBezTo>
                    <a:pt x="52266" y="147599"/>
                    <a:pt x="118533" y="109866"/>
                    <a:pt x="118533" y="49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748;p49"/>
            <p:cNvSpPr/>
            <p:nvPr/>
          </p:nvSpPr>
          <p:spPr>
            <a:xfrm>
              <a:off x="894579" y="2371772"/>
              <a:ext cx="159599" cy="79732"/>
            </a:xfrm>
            <a:custGeom>
              <a:avLst/>
              <a:gdLst/>
              <a:ahLst/>
              <a:cxnLst/>
              <a:rect l="l" t="t" r="r" b="b"/>
              <a:pathLst>
                <a:path w="159599" h="79732" extrusionOk="0">
                  <a:moveTo>
                    <a:pt x="159466" y="79733"/>
                  </a:moveTo>
                  <a:cubicBezTo>
                    <a:pt x="159466" y="35733"/>
                    <a:pt x="123733" y="0"/>
                    <a:pt x="79733" y="0"/>
                  </a:cubicBezTo>
                  <a:cubicBezTo>
                    <a:pt x="35733" y="0"/>
                    <a:pt x="0" y="35733"/>
                    <a:pt x="0" y="79733"/>
                  </a:cubicBezTo>
                  <a:lnTo>
                    <a:pt x="159599" y="797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749;p49"/>
            <p:cNvSpPr/>
            <p:nvPr/>
          </p:nvSpPr>
          <p:spPr>
            <a:xfrm>
              <a:off x="964045"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750;p49"/>
            <p:cNvSpPr/>
            <p:nvPr/>
          </p:nvSpPr>
          <p:spPr>
            <a:xfrm>
              <a:off x="1028578"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751;p49"/>
            <p:cNvSpPr/>
            <p:nvPr/>
          </p:nvSpPr>
          <p:spPr>
            <a:xfrm>
              <a:off x="986045" y="2553905"/>
              <a:ext cx="60532" cy="37599"/>
            </a:xfrm>
            <a:custGeom>
              <a:avLst/>
              <a:gdLst/>
              <a:ahLst/>
              <a:cxnLst/>
              <a:rect l="l" t="t" r="r" b="b"/>
              <a:pathLst>
                <a:path w="60532" h="37599" extrusionOk="0">
                  <a:moveTo>
                    <a:pt x="30400" y="37600"/>
                  </a:moveTo>
                  <a:cubicBezTo>
                    <a:pt x="13600" y="37600"/>
                    <a:pt x="0" y="24000"/>
                    <a:pt x="0" y="7200"/>
                  </a:cubicBezTo>
                  <a:cubicBezTo>
                    <a:pt x="0" y="3200"/>
                    <a:pt x="3200" y="0"/>
                    <a:pt x="7200" y="0"/>
                  </a:cubicBezTo>
                  <a:cubicBezTo>
                    <a:pt x="11200" y="0"/>
                    <a:pt x="14400" y="3200"/>
                    <a:pt x="14400" y="7200"/>
                  </a:cubicBezTo>
                  <a:cubicBezTo>
                    <a:pt x="14400" y="16000"/>
                    <a:pt x="21467" y="23067"/>
                    <a:pt x="30266" y="23067"/>
                  </a:cubicBezTo>
                  <a:cubicBezTo>
                    <a:pt x="39066" y="23067"/>
                    <a:pt x="46133" y="16000"/>
                    <a:pt x="46133" y="7200"/>
                  </a:cubicBezTo>
                  <a:cubicBezTo>
                    <a:pt x="46133" y="3200"/>
                    <a:pt x="49333" y="0"/>
                    <a:pt x="53333" y="0"/>
                  </a:cubicBezTo>
                  <a:cubicBezTo>
                    <a:pt x="57333" y="0"/>
                    <a:pt x="60533" y="3200"/>
                    <a:pt x="60533" y="7200"/>
                  </a:cubicBezTo>
                  <a:cubicBezTo>
                    <a:pt x="60533" y="24000"/>
                    <a:pt x="46933" y="37600"/>
                    <a:pt x="30133" y="3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743;p49"/>
          <p:cNvGrpSpPr/>
          <p:nvPr/>
        </p:nvGrpSpPr>
        <p:grpSpPr>
          <a:xfrm>
            <a:off x="4414161" y="3300442"/>
            <a:ext cx="648000" cy="648000"/>
            <a:chOff x="786540" y="2167240"/>
            <a:chExt cx="459675" cy="475864"/>
          </a:xfrm>
        </p:grpSpPr>
        <p:sp>
          <p:nvSpPr>
            <p:cNvPr id="31" name="Google Shape;744;p49"/>
            <p:cNvSpPr/>
            <p:nvPr/>
          </p:nvSpPr>
          <p:spPr>
            <a:xfrm>
              <a:off x="907086" y="2428972"/>
              <a:ext cx="218549" cy="214132"/>
            </a:xfrm>
            <a:custGeom>
              <a:avLst/>
              <a:gdLst/>
              <a:ahLst/>
              <a:cxnLst/>
              <a:rect l="l" t="t" r="r" b="b"/>
              <a:pathLst>
                <a:path w="218549" h="214132" extrusionOk="0">
                  <a:moveTo>
                    <a:pt x="109358" y="214132"/>
                  </a:moveTo>
                  <a:cubicBezTo>
                    <a:pt x="273891" y="214132"/>
                    <a:pt x="208825" y="123866"/>
                    <a:pt x="189891" y="22400"/>
                  </a:cubicBezTo>
                  <a:lnTo>
                    <a:pt x="109358" y="0"/>
                  </a:lnTo>
                  <a:lnTo>
                    <a:pt x="28826" y="22400"/>
                  </a:lnTo>
                  <a:cubicBezTo>
                    <a:pt x="10692" y="119599"/>
                    <a:pt x="-56507" y="214132"/>
                    <a:pt x="109358" y="2141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745;p49"/>
            <p:cNvSpPr/>
            <p:nvPr/>
          </p:nvSpPr>
          <p:spPr>
            <a:xfrm>
              <a:off x="786540" y="2167240"/>
              <a:ext cx="459675" cy="284531"/>
            </a:xfrm>
            <a:custGeom>
              <a:avLst/>
              <a:gdLst/>
              <a:ahLst/>
              <a:cxnLst/>
              <a:rect l="l" t="t" r="r" b="b"/>
              <a:pathLst>
                <a:path w="459675" h="284531" extrusionOk="0">
                  <a:moveTo>
                    <a:pt x="267504" y="284265"/>
                  </a:moveTo>
                  <a:lnTo>
                    <a:pt x="397237" y="284265"/>
                  </a:lnTo>
                  <a:cubicBezTo>
                    <a:pt x="468037" y="283332"/>
                    <a:pt x="475903" y="229732"/>
                    <a:pt x="434570" y="187599"/>
                  </a:cubicBezTo>
                  <a:lnTo>
                    <a:pt x="414437" y="162399"/>
                  </a:lnTo>
                  <a:cubicBezTo>
                    <a:pt x="352837" y="195332"/>
                    <a:pt x="288571" y="123333"/>
                    <a:pt x="347371" y="78133"/>
                  </a:cubicBezTo>
                  <a:lnTo>
                    <a:pt x="313637" y="35733"/>
                  </a:lnTo>
                  <a:cubicBezTo>
                    <a:pt x="293904" y="10933"/>
                    <a:pt x="267104" y="0"/>
                    <a:pt x="229771" y="0"/>
                  </a:cubicBezTo>
                  <a:cubicBezTo>
                    <a:pt x="204305" y="0"/>
                    <a:pt x="183771" y="5067"/>
                    <a:pt x="166972" y="16267"/>
                  </a:cubicBezTo>
                  <a:cubicBezTo>
                    <a:pt x="188705" y="72533"/>
                    <a:pt x="118705" y="168132"/>
                    <a:pt x="65772" y="136799"/>
                  </a:cubicBezTo>
                  <a:lnTo>
                    <a:pt x="25106" y="187866"/>
                  </a:lnTo>
                  <a:cubicBezTo>
                    <a:pt x="-16227" y="229865"/>
                    <a:pt x="-8361" y="283598"/>
                    <a:pt x="62439" y="284532"/>
                  </a:cubicBezTo>
                  <a:lnTo>
                    <a:pt x="107772" y="284532"/>
                  </a:lnTo>
                  <a:cubicBezTo>
                    <a:pt x="131105" y="228132"/>
                    <a:pt x="223905" y="213465"/>
                    <a:pt x="267371" y="2845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746;p49"/>
            <p:cNvSpPr/>
            <p:nvPr/>
          </p:nvSpPr>
          <p:spPr>
            <a:xfrm>
              <a:off x="1072044" y="2245106"/>
              <a:ext cx="129065" cy="131865"/>
            </a:xfrm>
            <a:custGeom>
              <a:avLst/>
              <a:gdLst/>
              <a:ahLst/>
              <a:cxnLst/>
              <a:rect l="l" t="t" r="r" b="b"/>
              <a:pathLst>
                <a:path w="129065" h="131865" extrusionOk="0">
                  <a:moveTo>
                    <a:pt x="62000" y="0"/>
                  </a:moveTo>
                  <a:cubicBezTo>
                    <a:pt x="27333" y="2000"/>
                    <a:pt x="0" y="30667"/>
                    <a:pt x="0" y="65866"/>
                  </a:cubicBezTo>
                  <a:cubicBezTo>
                    <a:pt x="0" y="101066"/>
                    <a:pt x="29467" y="131866"/>
                    <a:pt x="66000" y="131866"/>
                  </a:cubicBezTo>
                  <a:cubicBezTo>
                    <a:pt x="95733" y="131866"/>
                    <a:pt x="121333" y="115199"/>
                    <a:pt x="129066" y="84400"/>
                  </a:cubicBezTo>
                  <a:lnTo>
                    <a:pt x="127733" y="82800"/>
                  </a:lnTo>
                  <a:lnTo>
                    <a:pt x="62000" y="1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747;p49"/>
            <p:cNvSpPr/>
            <p:nvPr/>
          </p:nvSpPr>
          <p:spPr>
            <a:xfrm>
              <a:off x="852579" y="2183107"/>
              <a:ext cx="118532" cy="129442"/>
            </a:xfrm>
            <a:custGeom>
              <a:avLst/>
              <a:gdLst/>
              <a:ahLst/>
              <a:cxnLst/>
              <a:rect l="l" t="t" r="r" b="b"/>
              <a:pathLst>
                <a:path w="118532" h="129442" extrusionOk="0">
                  <a:moveTo>
                    <a:pt x="118399" y="49600"/>
                  </a:moveTo>
                  <a:cubicBezTo>
                    <a:pt x="118399" y="30933"/>
                    <a:pt x="111999" y="13733"/>
                    <a:pt x="101199" y="0"/>
                  </a:cubicBezTo>
                  <a:cubicBezTo>
                    <a:pt x="93333" y="5200"/>
                    <a:pt x="86400" y="11733"/>
                    <a:pt x="80133" y="19600"/>
                  </a:cubicBezTo>
                  <a:lnTo>
                    <a:pt x="0" y="120533"/>
                  </a:lnTo>
                  <a:cubicBezTo>
                    <a:pt x="52266" y="147599"/>
                    <a:pt x="118533" y="109866"/>
                    <a:pt x="118533" y="49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748;p49"/>
            <p:cNvSpPr/>
            <p:nvPr/>
          </p:nvSpPr>
          <p:spPr>
            <a:xfrm>
              <a:off x="894579" y="2371772"/>
              <a:ext cx="159599" cy="79732"/>
            </a:xfrm>
            <a:custGeom>
              <a:avLst/>
              <a:gdLst/>
              <a:ahLst/>
              <a:cxnLst/>
              <a:rect l="l" t="t" r="r" b="b"/>
              <a:pathLst>
                <a:path w="159599" h="79732" extrusionOk="0">
                  <a:moveTo>
                    <a:pt x="159466" y="79733"/>
                  </a:moveTo>
                  <a:cubicBezTo>
                    <a:pt x="159466" y="35733"/>
                    <a:pt x="123733" y="0"/>
                    <a:pt x="79733" y="0"/>
                  </a:cubicBezTo>
                  <a:cubicBezTo>
                    <a:pt x="35733" y="0"/>
                    <a:pt x="0" y="35733"/>
                    <a:pt x="0" y="79733"/>
                  </a:cubicBezTo>
                  <a:lnTo>
                    <a:pt x="159599" y="797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749;p49"/>
            <p:cNvSpPr/>
            <p:nvPr/>
          </p:nvSpPr>
          <p:spPr>
            <a:xfrm>
              <a:off x="964045"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750;p49"/>
            <p:cNvSpPr/>
            <p:nvPr/>
          </p:nvSpPr>
          <p:spPr>
            <a:xfrm>
              <a:off x="1028578"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751;p49"/>
            <p:cNvSpPr/>
            <p:nvPr/>
          </p:nvSpPr>
          <p:spPr>
            <a:xfrm>
              <a:off x="986045" y="2553905"/>
              <a:ext cx="60532" cy="37599"/>
            </a:xfrm>
            <a:custGeom>
              <a:avLst/>
              <a:gdLst/>
              <a:ahLst/>
              <a:cxnLst/>
              <a:rect l="l" t="t" r="r" b="b"/>
              <a:pathLst>
                <a:path w="60532" h="37599" extrusionOk="0">
                  <a:moveTo>
                    <a:pt x="30400" y="37600"/>
                  </a:moveTo>
                  <a:cubicBezTo>
                    <a:pt x="13600" y="37600"/>
                    <a:pt x="0" y="24000"/>
                    <a:pt x="0" y="7200"/>
                  </a:cubicBezTo>
                  <a:cubicBezTo>
                    <a:pt x="0" y="3200"/>
                    <a:pt x="3200" y="0"/>
                    <a:pt x="7200" y="0"/>
                  </a:cubicBezTo>
                  <a:cubicBezTo>
                    <a:pt x="11200" y="0"/>
                    <a:pt x="14400" y="3200"/>
                    <a:pt x="14400" y="7200"/>
                  </a:cubicBezTo>
                  <a:cubicBezTo>
                    <a:pt x="14400" y="16000"/>
                    <a:pt x="21467" y="23067"/>
                    <a:pt x="30266" y="23067"/>
                  </a:cubicBezTo>
                  <a:cubicBezTo>
                    <a:pt x="39066" y="23067"/>
                    <a:pt x="46133" y="16000"/>
                    <a:pt x="46133" y="7200"/>
                  </a:cubicBezTo>
                  <a:cubicBezTo>
                    <a:pt x="46133" y="3200"/>
                    <a:pt x="49333" y="0"/>
                    <a:pt x="53333" y="0"/>
                  </a:cubicBezTo>
                  <a:cubicBezTo>
                    <a:pt x="57333" y="0"/>
                    <a:pt x="60533" y="3200"/>
                    <a:pt x="60533" y="7200"/>
                  </a:cubicBezTo>
                  <a:cubicBezTo>
                    <a:pt x="60533" y="24000"/>
                    <a:pt x="46933" y="37600"/>
                    <a:pt x="30133" y="3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 name="Google Shape;743;p49"/>
          <p:cNvGrpSpPr/>
          <p:nvPr/>
        </p:nvGrpSpPr>
        <p:grpSpPr>
          <a:xfrm>
            <a:off x="1042936" y="3300442"/>
            <a:ext cx="648000" cy="648000"/>
            <a:chOff x="786540" y="2167240"/>
            <a:chExt cx="459675" cy="475864"/>
          </a:xfrm>
        </p:grpSpPr>
        <p:sp>
          <p:nvSpPr>
            <p:cNvPr id="40" name="Google Shape;744;p49"/>
            <p:cNvSpPr/>
            <p:nvPr/>
          </p:nvSpPr>
          <p:spPr>
            <a:xfrm>
              <a:off x="907086" y="2428972"/>
              <a:ext cx="218549" cy="214132"/>
            </a:xfrm>
            <a:custGeom>
              <a:avLst/>
              <a:gdLst/>
              <a:ahLst/>
              <a:cxnLst/>
              <a:rect l="l" t="t" r="r" b="b"/>
              <a:pathLst>
                <a:path w="218549" h="214132" extrusionOk="0">
                  <a:moveTo>
                    <a:pt x="109358" y="214132"/>
                  </a:moveTo>
                  <a:cubicBezTo>
                    <a:pt x="273891" y="214132"/>
                    <a:pt x="208825" y="123866"/>
                    <a:pt x="189891" y="22400"/>
                  </a:cubicBezTo>
                  <a:lnTo>
                    <a:pt x="109358" y="0"/>
                  </a:lnTo>
                  <a:lnTo>
                    <a:pt x="28826" y="22400"/>
                  </a:lnTo>
                  <a:cubicBezTo>
                    <a:pt x="10692" y="119599"/>
                    <a:pt x="-56507" y="214132"/>
                    <a:pt x="109358" y="21413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745;p49"/>
            <p:cNvSpPr/>
            <p:nvPr/>
          </p:nvSpPr>
          <p:spPr>
            <a:xfrm>
              <a:off x="786540" y="2167240"/>
              <a:ext cx="459675" cy="284531"/>
            </a:xfrm>
            <a:custGeom>
              <a:avLst/>
              <a:gdLst/>
              <a:ahLst/>
              <a:cxnLst/>
              <a:rect l="l" t="t" r="r" b="b"/>
              <a:pathLst>
                <a:path w="459675" h="284531" extrusionOk="0">
                  <a:moveTo>
                    <a:pt x="267504" y="284265"/>
                  </a:moveTo>
                  <a:lnTo>
                    <a:pt x="397237" y="284265"/>
                  </a:lnTo>
                  <a:cubicBezTo>
                    <a:pt x="468037" y="283332"/>
                    <a:pt x="475903" y="229732"/>
                    <a:pt x="434570" y="187599"/>
                  </a:cubicBezTo>
                  <a:lnTo>
                    <a:pt x="414437" y="162399"/>
                  </a:lnTo>
                  <a:cubicBezTo>
                    <a:pt x="352837" y="195332"/>
                    <a:pt x="288571" y="123333"/>
                    <a:pt x="347371" y="78133"/>
                  </a:cubicBezTo>
                  <a:lnTo>
                    <a:pt x="313637" y="35733"/>
                  </a:lnTo>
                  <a:cubicBezTo>
                    <a:pt x="293904" y="10933"/>
                    <a:pt x="267104" y="0"/>
                    <a:pt x="229771" y="0"/>
                  </a:cubicBezTo>
                  <a:cubicBezTo>
                    <a:pt x="204305" y="0"/>
                    <a:pt x="183771" y="5067"/>
                    <a:pt x="166972" y="16267"/>
                  </a:cubicBezTo>
                  <a:cubicBezTo>
                    <a:pt x="188705" y="72533"/>
                    <a:pt x="118705" y="168132"/>
                    <a:pt x="65772" y="136799"/>
                  </a:cubicBezTo>
                  <a:lnTo>
                    <a:pt x="25106" y="187866"/>
                  </a:lnTo>
                  <a:cubicBezTo>
                    <a:pt x="-16227" y="229865"/>
                    <a:pt x="-8361" y="283598"/>
                    <a:pt x="62439" y="284532"/>
                  </a:cubicBezTo>
                  <a:lnTo>
                    <a:pt x="107772" y="284532"/>
                  </a:lnTo>
                  <a:cubicBezTo>
                    <a:pt x="131105" y="228132"/>
                    <a:pt x="223905" y="213465"/>
                    <a:pt x="267371" y="28453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746;p49"/>
            <p:cNvSpPr/>
            <p:nvPr/>
          </p:nvSpPr>
          <p:spPr>
            <a:xfrm>
              <a:off x="1072044" y="2245106"/>
              <a:ext cx="129065" cy="131865"/>
            </a:xfrm>
            <a:custGeom>
              <a:avLst/>
              <a:gdLst/>
              <a:ahLst/>
              <a:cxnLst/>
              <a:rect l="l" t="t" r="r" b="b"/>
              <a:pathLst>
                <a:path w="129065" h="131865" extrusionOk="0">
                  <a:moveTo>
                    <a:pt x="62000" y="0"/>
                  </a:moveTo>
                  <a:cubicBezTo>
                    <a:pt x="27333" y="2000"/>
                    <a:pt x="0" y="30667"/>
                    <a:pt x="0" y="65866"/>
                  </a:cubicBezTo>
                  <a:cubicBezTo>
                    <a:pt x="0" y="101066"/>
                    <a:pt x="29467" y="131866"/>
                    <a:pt x="66000" y="131866"/>
                  </a:cubicBezTo>
                  <a:cubicBezTo>
                    <a:pt x="95733" y="131866"/>
                    <a:pt x="121333" y="115199"/>
                    <a:pt x="129066" y="84400"/>
                  </a:cubicBezTo>
                  <a:lnTo>
                    <a:pt x="127733" y="82800"/>
                  </a:lnTo>
                  <a:lnTo>
                    <a:pt x="62000" y="1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747;p49"/>
            <p:cNvSpPr/>
            <p:nvPr/>
          </p:nvSpPr>
          <p:spPr>
            <a:xfrm>
              <a:off x="852579" y="2183107"/>
              <a:ext cx="118532" cy="129442"/>
            </a:xfrm>
            <a:custGeom>
              <a:avLst/>
              <a:gdLst/>
              <a:ahLst/>
              <a:cxnLst/>
              <a:rect l="l" t="t" r="r" b="b"/>
              <a:pathLst>
                <a:path w="118532" h="129442" extrusionOk="0">
                  <a:moveTo>
                    <a:pt x="118399" y="49600"/>
                  </a:moveTo>
                  <a:cubicBezTo>
                    <a:pt x="118399" y="30933"/>
                    <a:pt x="111999" y="13733"/>
                    <a:pt x="101199" y="0"/>
                  </a:cubicBezTo>
                  <a:cubicBezTo>
                    <a:pt x="93333" y="5200"/>
                    <a:pt x="86400" y="11733"/>
                    <a:pt x="80133" y="19600"/>
                  </a:cubicBezTo>
                  <a:lnTo>
                    <a:pt x="0" y="120533"/>
                  </a:lnTo>
                  <a:cubicBezTo>
                    <a:pt x="52266" y="147599"/>
                    <a:pt x="118533" y="109866"/>
                    <a:pt x="118533" y="496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748;p49"/>
            <p:cNvSpPr/>
            <p:nvPr/>
          </p:nvSpPr>
          <p:spPr>
            <a:xfrm>
              <a:off x="894579" y="2371772"/>
              <a:ext cx="159599" cy="79732"/>
            </a:xfrm>
            <a:custGeom>
              <a:avLst/>
              <a:gdLst/>
              <a:ahLst/>
              <a:cxnLst/>
              <a:rect l="l" t="t" r="r" b="b"/>
              <a:pathLst>
                <a:path w="159599" h="79732" extrusionOk="0">
                  <a:moveTo>
                    <a:pt x="159466" y="79733"/>
                  </a:moveTo>
                  <a:cubicBezTo>
                    <a:pt x="159466" y="35733"/>
                    <a:pt x="123733" y="0"/>
                    <a:pt x="79733" y="0"/>
                  </a:cubicBezTo>
                  <a:cubicBezTo>
                    <a:pt x="35733" y="0"/>
                    <a:pt x="0" y="35733"/>
                    <a:pt x="0" y="79733"/>
                  </a:cubicBezTo>
                  <a:lnTo>
                    <a:pt x="159599" y="7973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749;p49"/>
            <p:cNvSpPr/>
            <p:nvPr/>
          </p:nvSpPr>
          <p:spPr>
            <a:xfrm>
              <a:off x="964045"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750;p49"/>
            <p:cNvSpPr/>
            <p:nvPr/>
          </p:nvSpPr>
          <p:spPr>
            <a:xfrm>
              <a:off x="1028578" y="2498438"/>
              <a:ext cx="40799" cy="27599"/>
            </a:xfrm>
            <a:custGeom>
              <a:avLst/>
              <a:gdLst/>
              <a:ahLst/>
              <a:cxnLst/>
              <a:rect l="l" t="t" r="r" b="b"/>
              <a:pathLst>
                <a:path w="40799" h="27599" extrusionOk="0">
                  <a:moveTo>
                    <a:pt x="33333" y="27600"/>
                  </a:moveTo>
                  <a:cubicBezTo>
                    <a:pt x="29333" y="27600"/>
                    <a:pt x="26133" y="24400"/>
                    <a:pt x="26133" y="20400"/>
                  </a:cubicBezTo>
                  <a:cubicBezTo>
                    <a:pt x="26133" y="17200"/>
                    <a:pt x="23467" y="14533"/>
                    <a:pt x="20267" y="14533"/>
                  </a:cubicBezTo>
                  <a:cubicBezTo>
                    <a:pt x="17067" y="14533"/>
                    <a:pt x="14400" y="17200"/>
                    <a:pt x="14400" y="20400"/>
                  </a:cubicBezTo>
                  <a:cubicBezTo>
                    <a:pt x="14400" y="24400"/>
                    <a:pt x="11200" y="27600"/>
                    <a:pt x="7200" y="27600"/>
                  </a:cubicBezTo>
                  <a:cubicBezTo>
                    <a:pt x="3200" y="27600"/>
                    <a:pt x="0" y="24400"/>
                    <a:pt x="0" y="20400"/>
                  </a:cubicBezTo>
                  <a:cubicBezTo>
                    <a:pt x="0" y="9200"/>
                    <a:pt x="9200" y="0"/>
                    <a:pt x="20400" y="0"/>
                  </a:cubicBezTo>
                  <a:cubicBezTo>
                    <a:pt x="31600" y="0"/>
                    <a:pt x="40800" y="9200"/>
                    <a:pt x="40800" y="20400"/>
                  </a:cubicBezTo>
                  <a:cubicBezTo>
                    <a:pt x="40800" y="24400"/>
                    <a:pt x="37600" y="27600"/>
                    <a:pt x="33600" y="2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751;p49"/>
            <p:cNvSpPr/>
            <p:nvPr/>
          </p:nvSpPr>
          <p:spPr>
            <a:xfrm>
              <a:off x="986045" y="2553905"/>
              <a:ext cx="60532" cy="37599"/>
            </a:xfrm>
            <a:custGeom>
              <a:avLst/>
              <a:gdLst/>
              <a:ahLst/>
              <a:cxnLst/>
              <a:rect l="l" t="t" r="r" b="b"/>
              <a:pathLst>
                <a:path w="60532" h="37599" extrusionOk="0">
                  <a:moveTo>
                    <a:pt x="30400" y="37600"/>
                  </a:moveTo>
                  <a:cubicBezTo>
                    <a:pt x="13600" y="37600"/>
                    <a:pt x="0" y="24000"/>
                    <a:pt x="0" y="7200"/>
                  </a:cubicBezTo>
                  <a:cubicBezTo>
                    <a:pt x="0" y="3200"/>
                    <a:pt x="3200" y="0"/>
                    <a:pt x="7200" y="0"/>
                  </a:cubicBezTo>
                  <a:cubicBezTo>
                    <a:pt x="11200" y="0"/>
                    <a:pt x="14400" y="3200"/>
                    <a:pt x="14400" y="7200"/>
                  </a:cubicBezTo>
                  <a:cubicBezTo>
                    <a:pt x="14400" y="16000"/>
                    <a:pt x="21467" y="23067"/>
                    <a:pt x="30266" y="23067"/>
                  </a:cubicBezTo>
                  <a:cubicBezTo>
                    <a:pt x="39066" y="23067"/>
                    <a:pt x="46133" y="16000"/>
                    <a:pt x="46133" y="7200"/>
                  </a:cubicBezTo>
                  <a:cubicBezTo>
                    <a:pt x="46133" y="3200"/>
                    <a:pt x="49333" y="0"/>
                    <a:pt x="53333" y="0"/>
                  </a:cubicBezTo>
                  <a:cubicBezTo>
                    <a:pt x="57333" y="0"/>
                    <a:pt x="60533" y="3200"/>
                    <a:pt x="60533" y="7200"/>
                  </a:cubicBezTo>
                  <a:cubicBezTo>
                    <a:pt x="60533" y="24000"/>
                    <a:pt x="46933" y="37600"/>
                    <a:pt x="30133" y="376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TextBox 1"/>
          <p:cNvSpPr txBox="1"/>
          <p:nvPr/>
        </p:nvSpPr>
        <p:spPr>
          <a:xfrm>
            <a:off x="1757595" y="1710205"/>
            <a:ext cx="2407918" cy="615553"/>
          </a:xfrm>
          <a:prstGeom prst="rect">
            <a:avLst/>
          </a:prstGeom>
          <a:noFill/>
        </p:spPr>
        <p:txBody>
          <a:bodyPr wrap="square" rtlCol="0">
            <a:spAutoFit/>
          </a:bodyPr>
          <a:lstStyle/>
          <a:p>
            <a:r>
              <a:rPr lang="en-US" sz="3400" dirty="0" err="1"/>
              <a:t>sắc</a:t>
            </a:r>
            <a:r>
              <a:rPr lang="en-US" sz="3400" dirty="0"/>
              <a:t> </a:t>
            </a:r>
            <a:r>
              <a:rPr lang="en-US" sz="3400" dirty="0" err="1"/>
              <a:t>thắm</a:t>
            </a:r>
            <a:r>
              <a:rPr lang="en-US" sz="3400" dirty="0"/>
              <a:t> </a:t>
            </a:r>
          </a:p>
        </p:txBody>
      </p:sp>
      <p:sp>
        <p:nvSpPr>
          <p:cNvPr id="49" name="TextBox 48"/>
          <p:cNvSpPr txBox="1"/>
          <p:nvPr/>
        </p:nvSpPr>
        <p:spPr>
          <a:xfrm>
            <a:off x="1832971" y="3450879"/>
            <a:ext cx="2407918" cy="615553"/>
          </a:xfrm>
          <a:prstGeom prst="rect">
            <a:avLst/>
          </a:prstGeom>
          <a:noFill/>
        </p:spPr>
        <p:txBody>
          <a:bodyPr wrap="square" rtlCol="0">
            <a:spAutoFit/>
          </a:bodyPr>
          <a:lstStyle/>
          <a:p>
            <a:r>
              <a:rPr lang="en-US" sz="3400" dirty="0" err="1"/>
              <a:t>trĩu</a:t>
            </a:r>
            <a:endParaRPr lang="en-US" sz="3400" dirty="0"/>
          </a:p>
        </p:txBody>
      </p:sp>
      <p:sp>
        <p:nvSpPr>
          <p:cNvPr id="50" name="TextBox 49"/>
          <p:cNvSpPr txBox="1"/>
          <p:nvPr/>
        </p:nvSpPr>
        <p:spPr>
          <a:xfrm>
            <a:off x="5290165" y="1710205"/>
            <a:ext cx="3168361" cy="615553"/>
          </a:xfrm>
          <a:prstGeom prst="rect">
            <a:avLst/>
          </a:prstGeom>
          <a:noFill/>
        </p:spPr>
        <p:txBody>
          <a:bodyPr wrap="square" rtlCol="0">
            <a:spAutoFit/>
          </a:bodyPr>
          <a:lstStyle/>
          <a:p>
            <a:r>
              <a:rPr lang="en-US" sz="3400" dirty="0" err="1"/>
              <a:t>chồi</a:t>
            </a:r>
            <a:endParaRPr lang="en-US" sz="3400" dirty="0"/>
          </a:p>
        </p:txBody>
      </p:sp>
      <p:sp>
        <p:nvSpPr>
          <p:cNvPr id="51" name="TextBox 50"/>
          <p:cNvSpPr txBox="1"/>
          <p:nvPr/>
        </p:nvSpPr>
        <p:spPr>
          <a:xfrm>
            <a:off x="5329567" y="3440599"/>
            <a:ext cx="3168361" cy="615553"/>
          </a:xfrm>
          <a:prstGeom prst="rect">
            <a:avLst/>
          </a:prstGeom>
          <a:noFill/>
        </p:spPr>
        <p:txBody>
          <a:bodyPr wrap="square" rtlCol="0">
            <a:spAutoFit/>
          </a:bodyPr>
          <a:lstStyle/>
          <a:p>
            <a:r>
              <a:rPr lang="en-US" sz="3400" dirty="0" err="1"/>
              <a:t>khiêm</a:t>
            </a:r>
            <a:r>
              <a:rPr lang="en-US" sz="3400" dirty="0"/>
              <a:t> </a:t>
            </a:r>
            <a:r>
              <a:rPr lang="en-US" sz="3400" dirty="0" err="1"/>
              <a:t>nhường</a:t>
            </a:r>
            <a:endParaRPr lang="en-US" sz="3400" dirty="0"/>
          </a:p>
        </p:txBody>
      </p:sp>
    </p:spTree>
  </p:cSld>
  <p:clrMapOvr>
    <a:masterClrMapping/>
  </p:clrMapOvr>
</p:sld>
</file>

<file path=ppt/theme/theme1.xml><?xml version="1.0" encoding="utf-8"?>
<a:theme xmlns:a="http://schemas.openxmlformats.org/drawingml/2006/main" name="Story Retelling and Sequencing - Language Arts - Pre-K by Slidesgo">
  <a:themeElements>
    <a:clrScheme name="Simple Light">
      <a:dk1>
        <a:srgbClr val="181818"/>
      </a:dk1>
      <a:lt1>
        <a:srgbClr val="FAFAFA"/>
      </a:lt1>
      <a:dk2>
        <a:srgbClr val="3B88D0"/>
      </a:dk2>
      <a:lt2>
        <a:srgbClr val="F13A21"/>
      </a:lt2>
      <a:accent1>
        <a:srgbClr val="F67A2F"/>
      </a:accent1>
      <a:accent2>
        <a:srgbClr val="FFDF56"/>
      </a:accent2>
      <a:accent3>
        <a:srgbClr val="6EA170"/>
      </a:accent3>
      <a:accent4>
        <a:srgbClr val="D8ABEC"/>
      </a:accent4>
      <a:accent5>
        <a:srgbClr val="006141"/>
      </a:accent5>
      <a:accent6>
        <a:srgbClr val="FFFFFF"/>
      </a:accent6>
      <a:hlink>
        <a:srgbClr val="1818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TotalTime>
  <Words>633</Words>
  <Application>Microsoft Office PowerPoint</Application>
  <PresentationFormat>On-screen Show (16:9)</PresentationFormat>
  <Paragraphs>119</Paragraphs>
  <Slides>24</Slides>
  <Notes>18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Times New Roman</vt:lpstr>
      <vt:lpstr>Arial</vt:lpstr>
      <vt:lpstr>Calibri</vt:lpstr>
      <vt:lpstr>DM Sans</vt:lpstr>
      <vt:lpstr>Arial-Rounded</vt:lpstr>
      <vt:lpstr>Fredoka</vt:lpstr>
      <vt:lpstr>Arial Rounded MT Bold</vt:lpstr>
      <vt:lpstr>Lato</vt:lpstr>
      <vt:lpstr>Story Retelling and Sequencing - Language Arts -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chuyện của rễ</vt:lpstr>
      <vt:lpstr>Luyện đọc từ khó</vt:lpstr>
      <vt:lpstr>Câu chuyện của rễ</vt:lpstr>
      <vt:lpstr>Câu chuyện của rễ</vt:lpstr>
      <vt:lpstr>Tìm ở cuối các dòng thơ những tiếng cùng vần với nhau</vt:lpstr>
      <vt:lpstr>Câu chuyện của rễ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Retelling and Sequencing</dc:title>
  <dc:creator>minh anh</dc:creator>
  <cp:lastModifiedBy>Admin</cp:lastModifiedBy>
  <cp:revision>61</cp:revision>
  <dcterms:modified xsi:type="dcterms:W3CDTF">2025-04-05T03:05:23Z</dcterms:modified>
</cp:coreProperties>
</file>