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25"/>
  </p:notesMasterIdLst>
  <p:sldIdLst>
    <p:sldId id="267" r:id="rId6"/>
    <p:sldId id="285" r:id="rId7"/>
    <p:sldId id="262" r:id="rId8"/>
    <p:sldId id="268" r:id="rId9"/>
    <p:sldId id="269" r:id="rId10"/>
    <p:sldId id="270" r:id="rId11"/>
    <p:sldId id="271" r:id="rId12"/>
    <p:sldId id="260" r:id="rId13"/>
    <p:sldId id="272" r:id="rId14"/>
    <p:sldId id="273" r:id="rId15"/>
    <p:sldId id="287" r:id="rId16"/>
    <p:sldId id="276" r:id="rId17"/>
    <p:sldId id="277" r:id="rId18"/>
    <p:sldId id="279" r:id="rId19"/>
    <p:sldId id="280" r:id="rId20"/>
    <p:sldId id="281" r:id="rId21"/>
    <p:sldId id="282" r:id="rId22"/>
    <p:sldId id="283" r:id="rId23"/>
    <p:sldId id="284" r:id="rId24"/>
  </p:sldIdLst>
  <p:sldSz cx="12239625" cy="6948488"/>
  <p:notesSz cx="6858000" cy="9144000"/>
  <p:defaultTextStyle>
    <a:defPPr>
      <a:defRPr lang="en-US"/>
    </a:defPPr>
    <a:lvl1pPr marL="0" algn="l" defTabSz="920984" rtl="0" eaLnBrk="1" latinLnBrk="0" hangingPunct="1">
      <a:defRPr sz="1813" kern="1200">
        <a:solidFill>
          <a:schemeClr val="tx1"/>
        </a:solidFill>
        <a:latin typeface="+mn-lt"/>
        <a:ea typeface="+mn-ea"/>
        <a:cs typeface="+mn-cs"/>
      </a:defRPr>
    </a:lvl1pPr>
    <a:lvl2pPr marL="460492" algn="l" defTabSz="920984" rtl="0" eaLnBrk="1" latinLnBrk="0" hangingPunct="1">
      <a:defRPr sz="1813" kern="1200">
        <a:solidFill>
          <a:schemeClr val="tx1"/>
        </a:solidFill>
        <a:latin typeface="+mn-lt"/>
        <a:ea typeface="+mn-ea"/>
        <a:cs typeface="+mn-cs"/>
      </a:defRPr>
    </a:lvl2pPr>
    <a:lvl3pPr marL="920984" algn="l" defTabSz="920984" rtl="0" eaLnBrk="1" latinLnBrk="0" hangingPunct="1">
      <a:defRPr sz="1813" kern="1200">
        <a:solidFill>
          <a:schemeClr val="tx1"/>
        </a:solidFill>
        <a:latin typeface="+mn-lt"/>
        <a:ea typeface="+mn-ea"/>
        <a:cs typeface="+mn-cs"/>
      </a:defRPr>
    </a:lvl3pPr>
    <a:lvl4pPr marL="1381476" algn="l" defTabSz="920984" rtl="0" eaLnBrk="1" latinLnBrk="0" hangingPunct="1">
      <a:defRPr sz="1813" kern="1200">
        <a:solidFill>
          <a:schemeClr val="tx1"/>
        </a:solidFill>
        <a:latin typeface="+mn-lt"/>
        <a:ea typeface="+mn-ea"/>
        <a:cs typeface="+mn-cs"/>
      </a:defRPr>
    </a:lvl4pPr>
    <a:lvl5pPr marL="1841967" algn="l" defTabSz="920984" rtl="0" eaLnBrk="1" latinLnBrk="0" hangingPunct="1">
      <a:defRPr sz="1813" kern="1200">
        <a:solidFill>
          <a:schemeClr val="tx1"/>
        </a:solidFill>
        <a:latin typeface="+mn-lt"/>
        <a:ea typeface="+mn-ea"/>
        <a:cs typeface="+mn-cs"/>
      </a:defRPr>
    </a:lvl5pPr>
    <a:lvl6pPr marL="2302459" algn="l" defTabSz="920984" rtl="0" eaLnBrk="1" latinLnBrk="0" hangingPunct="1">
      <a:defRPr sz="1813" kern="1200">
        <a:solidFill>
          <a:schemeClr val="tx1"/>
        </a:solidFill>
        <a:latin typeface="+mn-lt"/>
        <a:ea typeface="+mn-ea"/>
        <a:cs typeface="+mn-cs"/>
      </a:defRPr>
    </a:lvl6pPr>
    <a:lvl7pPr marL="2762951" algn="l" defTabSz="920984" rtl="0" eaLnBrk="1" latinLnBrk="0" hangingPunct="1">
      <a:defRPr sz="1813" kern="1200">
        <a:solidFill>
          <a:schemeClr val="tx1"/>
        </a:solidFill>
        <a:latin typeface="+mn-lt"/>
        <a:ea typeface="+mn-ea"/>
        <a:cs typeface="+mn-cs"/>
      </a:defRPr>
    </a:lvl7pPr>
    <a:lvl8pPr marL="3223443" algn="l" defTabSz="920984" rtl="0" eaLnBrk="1" latinLnBrk="0" hangingPunct="1">
      <a:defRPr sz="1813" kern="1200">
        <a:solidFill>
          <a:schemeClr val="tx1"/>
        </a:solidFill>
        <a:latin typeface="+mn-lt"/>
        <a:ea typeface="+mn-ea"/>
        <a:cs typeface="+mn-cs"/>
      </a:defRPr>
    </a:lvl8pPr>
    <a:lvl9pPr marL="3683935" algn="l" defTabSz="920984" rtl="0" eaLnBrk="1" latinLnBrk="0" hangingPunct="1">
      <a:defRPr sz="181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9" userDrawn="1">
          <p15:clr>
            <a:srgbClr val="A4A3A4"/>
          </p15:clr>
        </p15:guide>
        <p15:guide id="2" pos="385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79" autoAdjust="0"/>
    <p:restoredTop sz="94660"/>
  </p:normalViewPr>
  <p:slideViewPr>
    <p:cSldViewPr>
      <p:cViewPr varScale="1">
        <p:scale>
          <a:sx n="54" d="100"/>
          <a:sy n="54" d="100"/>
        </p:scale>
        <p:origin x="1080" y="52"/>
      </p:cViewPr>
      <p:guideLst>
        <p:guide orient="horz" pos="2189"/>
        <p:guide pos="385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028438-3F0C-43A1-B086-4155D17E741C}" type="datetimeFigureOut">
              <a:rPr lang="en-US" smtClean="0"/>
              <a:t>4/5/2025</a:t>
            </a:fld>
            <a:endParaRPr lang="en-US"/>
          </a:p>
        </p:txBody>
      </p:sp>
      <p:sp>
        <p:nvSpPr>
          <p:cNvPr id="4" name="Slide Image Placeholder 3"/>
          <p:cNvSpPr>
            <a:spLocks noGrp="1" noRot="1" noChangeAspect="1"/>
          </p:cNvSpPr>
          <p:nvPr>
            <p:ph type="sldImg" idx="2"/>
          </p:nvPr>
        </p:nvSpPr>
        <p:spPr>
          <a:xfrm>
            <a:off x="711200" y="1143000"/>
            <a:ext cx="54356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90B70E-7296-4A78-8F6F-E2437EB521A4}" type="slidenum">
              <a:rPr lang="en-US" smtClean="0"/>
              <a:t>‹#›</a:t>
            </a:fld>
            <a:endParaRPr lang="en-US"/>
          </a:p>
        </p:txBody>
      </p:sp>
    </p:spTree>
    <p:extLst>
      <p:ext uri="{BB962C8B-B14F-4D97-AF65-F5344CB8AC3E}">
        <p14:creationId xmlns:p14="http://schemas.microsoft.com/office/powerpoint/2010/main" val="2117329710"/>
      </p:ext>
    </p:extLst>
  </p:cSld>
  <p:clrMap bg1="lt1" tx1="dk1" bg2="lt2" tx2="dk2" accent1="accent1" accent2="accent2" accent3="accent3" accent4="accent4" accent5="accent5" accent6="accent6" hlink="hlink" folHlink="folHlink"/>
  <p:notesStyle>
    <a:lvl1pPr marL="0" algn="l" defTabSz="920984" rtl="0" eaLnBrk="1" latinLnBrk="0" hangingPunct="1">
      <a:defRPr sz="1209" kern="1200">
        <a:solidFill>
          <a:schemeClr val="tx1"/>
        </a:solidFill>
        <a:latin typeface="+mn-lt"/>
        <a:ea typeface="+mn-ea"/>
        <a:cs typeface="+mn-cs"/>
      </a:defRPr>
    </a:lvl1pPr>
    <a:lvl2pPr marL="460492" algn="l" defTabSz="920984" rtl="0" eaLnBrk="1" latinLnBrk="0" hangingPunct="1">
      <a:defRPr sz="1209" kern="1200">
        <a:solidFill>
          <a:schemeClr val="tx1"/>
        </a:solidFill>
        <a:latin typeface="+mn-lt"/>
        <a:ea typeface="+mn-ea"/>
        <a:cs typeface="+mn-cs"/>
      </a:defRPr>
    </a:lvl2pPr>
    <a:lvl3pPr marL="920984" algn="l" defTabSz="920984" rtl="0" eaLnBrk="1" latinLnBrk="0" hangingPunct="1">
      <a:defRPr sz="1209" kern="1200">
        <a:solidFill>
          <a:schemeClr val="tx1"/>
        </a:solidFill>
        <a:latin typeface="+mn-lt"/>
        <a:ea typeface="+mn-ea"/>
        <a:cs typeface="+mn-cs"/>
      </a:defRPr>
    </a:lvl3pPr>
    <a:lvl4pPr marL="1381476" algn="l" defTabSz="920984" rtl="0" eaLnBrk="1" latinLnBrk="0" hangingPunct="1">
      <a:defRPr sz="1209" kern="1200">
        <a:solidFill>
          <a:schemeClr val="tx1"/>
        </a:solidFill>
        <a:latin typeface="+mn-lt"/>
        <a:ea typeface="+mn-ea"/>
        <a:cs typeface="+mn-cs"/>
      </a:defRPr>
    </a:lvl4pPr>
    <a:lvl5pPr marL="1841967" algn="l" defTabSz="920984" rtl="0" eaLnBrk="1" latinLnBrk="0" hangingPunct="1">
      <a:defRPr sz="1209" kern="1200">
        <a:solidFill>
          <a:schemeClr val="tx1"/>
        </a:solidFill>
        <a:latin typeface="+mn-lt"/>
        <a:ea typeface="+mn-ea"/>
        <a:cs typeface="+mn-cs"/>
      </a:defRPr>
    </a:lvl5pPr>
    <a:lvl6pPr marL="2302459" algn="l" defTabSz="920984" rtl="0" eaLnBrk="1" latinLnBrk="0" hangingPunct="1">
      <a:defRPr sz="1209" kern="1200">
        <a:solidFill>
          <a:schemeClr val="tx1"/>
        </a:solidFill>
        <a:latin typeface="+mn-lt"/>
        <a:ea typeface="+mn-ea"/>
        <a:cs typeface="+mn-cs"/>
      </a:defRPr>
    </a:lvl6pPr>
    <a:lvl7pPr marL="2762951" algn="l" defTabSz="920984" rtl="0" eaLnBrk="1" latinLnBrk="0" hangingPunct="1">
      <a:defRPr sz="1209" kern="1200">
        <a:solidFill>
          <a:schemeClr val="tx1"/>
        </a:solidFill>
        <a:latin typeface="+mn-lt"/>
        <a:ea typeface="+mn-ea"/>
        <a:cs typeface="+mn-cs"/>
      </a:defRPr>
    </a:lvl7pPr>
    <a:lvl8pPr marL="3223443" algn="l" defTabSz="920984" rtl="0" eaLnBrk="1" latinLnBrk="0" hangingPunct="1">
      <a:defRPr sz="1209" kern="1200">
        <a:solidFill>
          <a:schemeClr val="tx1"/>
        </a:solidFill>
        <a:latin typeface="+mn-lt"/>
        <a:ea typeface="+mn-ea"/>
        <a:cs typeface="+mn-cs"/>
      </a:defRPr>
    </a:lvl8pPr>
    <a:lvl9pPr marL="3683935" algn="l" defTabSz="920984" rtl="0" eaLnBrk="1" latinLnBrk="0" hangingPunct="1">
      <a:defRPr sz="120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1143000"/>
            <a:ext cx="54356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GV hướng</a:t>
            </a:r>
            <a:r>
              <a:rPr lang="en-US" baseline="0" dirty="0"/>
              <a:t> dẫn </a:t>
            </a:r>
            <a:r>
              <a:rPr lang="en-US" baseline="0" dirty="0" err="1"/>
              <a:t>hs</a:t>
            </a:r>
            <a:r>
              <a:rPr lang="en-US" baseline="0" dirty="0"/>
              <a:t> tô chữ hoa e, ê. GV hỏi để khai thác cho HS hiểu kĩ thuật viết (chữ đầu câu viết hoa, cuối câu có dấu chấm, khoảng cách các chữ bằng 1 con chữ o…)</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890B70E-7296-4A78-8F6F-E2437EB521A4}" type="slidenum">
              <a:rPr lang="en-US" smtClean="0"/>
              <a:t>18</a:t>
            </a:fld>
            <a:endParaRPr lang="en-US"/>
          </a:p>
        </p:txBody>
      </p:sp>
    </p:spTree>
    <p:extLst>
      <p:ext uri="{BB962C8B-B14F-4D97-AF65-F5344CB8AC3E}">
        <p14:creationId xmlns:p14="http://schemas.microsoft.com/office/powerpoint/2010/main" val="964243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7972" y="2158537"/>
            <a:ext cx="10403681" cy="1489421"/>
          </a:xfrm>
        </p:spPr>
        <p:txBody>
          <a:bodyPr/>
          <a:lstStyle/>
          <a:p>
            <a:r>
              <a:rPr lang="en-US"/>
              <a:t>Click to edit Master title style</a:t>
            </a:r>
          </a:p>
        </p:txBody>
      </p:sp>
      <p:sp>
        <p:nvSpPr>
          <p:cNvPr id="3" name="Subtitle 2"/>
          <p:cNvSpPr>
            <a:spLocks noGrp="1"/>
          </p:cNvSpPr>
          <p:nvPr>
            <p:ph type="subTitle" idx="1"/>
          </p:nvPr>
        </p:nvSpPr>
        <p:spPr>
          <a:xfrm>
            <a:off x="1835944" y="3937476"/>
            <a:ext cx="8567738" cy="177572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59113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529933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73728" y="278263"/>
            <a:ext cx="2753916" cy="59287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1981" y="278263"/>
            <a:ext cx="8057753" cy="59287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149163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7972" y="2158537"/>
            <a:ext cx="10403681" cy="1489421"/>
          </a:xfrm>
        </p:spPr>
        <p:txBody>
          <a:bodyPr/>
          <a:lstStyle/>
          <a:p>
            <a:r>
              <a:rPr lang="en-US"/>
              <a:t>Click to edit Master title style</a:t>
            </a:r>
          </a:p>
        </p:txBody>
      </p:sp>
      <p:sp>
        <p:nvSpPr>
          <p:cNvPr id="3" name="Subtitle 2"/>
          <p:cNvSpPr>
            <a:spLocks noGrp="1"/>
          </p:cNvSpPr>
          <p:nvPr>
            <p:ph type="subTitle" idx="1"/>
          </p:nvPr>
        </p:nvSpPr>
        <p:spPr>
          <a:xfrm>
            <a:off x="1835944" y="3937476"/>
            <a:ext cx="8567738" cy="177572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6846" y="4465048"/>
            <a:ext cx="10403681" cy="138004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6846" y="2945066"/>
            <a:ext cx="10403681" cy="1519981"/>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1981" y="1621315"/>
            <a:ext cx="5405834" cy="45856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1810" y="1621315"/>
            <a:ext cx="5405834" cy="45856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1982" y="1555368"/>
            <a:ext cx="5407960" cy="6482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11982" y="2203572"/>
            <a:ext cx="5407960" cy="400342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561" y="1555368"/>
            <a:ext cx="5410084" cy="6482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561" y="2203572"/>
            <a:ext cx="5410084" cy="400342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1982" y="276653"/>
            <a:ext cx="4026752" cy="1177383"/>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85353" y="276654"/>
            <a:ext cx="6842291" cy="593034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1982" y="1454037"/>
            <a:ext cx="4026752" cy="475295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586970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9052" y="4863942"/>
            <a:ext cx="7343775" cy="574216"/>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99052" y="620860"/>
            <a:ext cx="7343775" cy="416909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99052" y="5438157"/>
            <a:ext cx="7343775" cy="81548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73728" y="278263"/>
            <a:ext cx="2753916" cy="59287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1981" y="278263"/>
            <a:ext cx="8057753" cy="59287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7972" y="2158537"/>
            <a:ext cx="10403681" cy="1489421"/>
          </a:xfrm>
        </p:spPr>
        <p:txBody>
          <a:bodyPr/>
          <a:lstStyle/>
          <a:p>
            <a:r>
              <a:rPr lang="en-US"/>
              <a:t>Click to edit Master title style</a:t>
            </a:r>
          </a:p>
        </p:txBody>
      </p:sp>
      <p:sp>
        <p:nvSpPr>
          <p:cNvPr id="3" name="Subtitle 2"/>
          <p:cNvSpPr>
            <a:spLocks noGrp="1"/>
          </p:cNvSpPr>
          <p:nvPr>
            <p:ph type="subTitle" idx="1"/>
          </p:nvPr>
        </p:nvSpPr>
        <p:spPr>
          <a:xfrm>
            <a:off x="1835944" y="3937476"/>
            <a:ext cx="8567738" cy="177572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6846" y="4465048"/>
            <a:ext cx="10403681" cy="138004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6846" y="2945066"/>
            <a:ext cx="10403681" cy="1519981"/>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1981" y="1621315"/>
            <a:ext cx="5405834" cy="45856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1810" y="1621315"/>
            <a:ext cx="5405834" cy="45856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1982" y="1555368"/>
            <a:ext cx="5407960" cy="6482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11982" y="2203572"/>
            <a:ext cx="5407960" cy="400342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561" y="1555368"/>
            <a:ext cx="5410084" cy="6482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561" y="2203572"/>
            <a:ext cx="5410084" cy="400342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6846" y="4465048"/>
            <a:ext cx="10403681" cy="138004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6846" y="2945066"/>
            <a:ext cx="10403681" cy="1519981"/>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822828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1982" y="276653"/>
            <a:ext cx="4026752" cy="1177383"/>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85353" y="276654"/>
            <a:ext cx="6842291" cy="593034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1982" y="1454037"/>
            <a:ext cx="4026752" cy="475295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9052" y="4863942"/>
            <a:ext cx="7343775" cy="574216"/>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99052" y="620860"/>
            <a:ext cx="7343775" cy="416909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99052" y="5438157"/>
            <a:ext cx="7343775" cy="81548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73728" y="278263"/>
            <a:ext cx="2753916" cy="59287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1981" y="278263"/>
            <a:ext cx="8057753" cy="59287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7972" y="2158537"/>
            <a:ext cx="10403681" cy="1489421"/>
          </a:xfrm>
        </p:spPr>
        <p:txBody>
          <a:bodyPr/>
          <a:lstStyle/>
          <a:p>
            <a:r>
              <a:rPr lang="en-US"/>
              <a:t>Click to edit Master title style</a:t>
            </a:r>
          </a:p>
        </p:txBody>
      </p:sp>
      <p:sp>
        <p:nvSpPr>
          <p:cNvPr id="3" name="Subtitle 2"/>
          <p:cNvSpPr>
            <a:spLocks noGrp="1"/>
          </p:cNvSpPr>
          <p:nvPr>
            <p:ph type="subTitle" idx="1"/>
          </p:nvPr>
        </p:nvSpPr>
        <p:spPr>
          <a:xfrm>
            <a:off x="1835944" y="3937476"/>
            <a:ext cx="8567738" cy="177572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6846" y="4465048"/>
            <a:ext cx="10403681" cy="138004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6846" y="2945066"/>
            <a:ext cx="10403681" cy="1519981"/>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1981" y="1621315"/>
            <a:ext cx="5405834" cy="45856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1810" y="1621315"/>
            <a:ext cx="5405834" cy="45856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1982" y="1555368"/>
            <a:ext cx="5407960" cy="6482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11982" y="2203572"/>
            <a:ext cx="5407960" cy="400342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561" y="1555368"/>
            <a:ext cx="5410084" cy="6482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561" y="2203572"/>
            <a:ext cx="5410084" cy="400342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1981" y="1621315"/>
            <a:ext cx="5405834" cy="45856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1810" y="1621315"/>
            <a:ext cx="5405834" cy="45856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2683283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1982" y="276653"/>
            <a:ext cx="4026752" cy="1177383"/>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85353" y="276654"/>
            <a:ext cx="6842291" cy="593034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1982" y="1454037"/>
            <a:ext cx="4026752" cy="475295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9052" y="4863942"/>
            <a:ext cx="7343775" cy="574216"/>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99052" y="620860"/>
            <a:ext cx="7343775" cy="416909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99052" y="5438157"/>
            <a:ext cx="7343775" cy="81548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73728" y="278263"/>
            <a:ext cx="2753916" cy="59287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1981" y="278263"/>
            <a:ext cx="8057753" cy="59287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7972" y="2158537"/>
            <a:ext cx="10403681" cy="1489421"/>
          </a:xfrm>
        </p:spPr>
        <p:txBody>
          <a:bodyPr/>
          <a:lstStyle/>
          <a:p>
            <a:r>
              <a:rPr lang="en-US"/>
              <a:t>Click to edit Master title style</a:t>
            </a:r>
          </a:p>
        </p:txBody>
      </p:sp>
      <p:sp>
        <p:nvSpPr>
          <p:cNvPr id="3" name="Subtitle 2"/>
          <p:cNvSpPr>
            <a:spLocks noGrp="1"/>
          </p:cNvSpPr>
          <p:nvPr>
            <p:ph type="subTitle" idx="1"/>
          </p:nvPr>
        </p:nvSpPr>
        <p:spPr>
          <a:xfrm>
            <a:off x="1835944" y="3937476"/>
            <a:ext cx="8567738" cy="177572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6846" y="4465048"/>
            <a:ext cx="10403681" cy="138004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6846" y="2945066"/>
            <a:ext cx="10403681" cy="1519981"/>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1981" y="1621315"/>
            <a:ext cx="5405834" cy="45856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1810" y="1621315"/>
            <a:ext cx="5405834" cy="45856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1982" y="1555368"/>
            <a:ext cx="5407960" cy="6482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11982" y="2203572"/>
            <a:ext cx="5407960" cy="400342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561" y="1555368"/>
            <a:ext cx="5410084" cy="6482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561" y="2203572"/>
            <a:ext cx="5410084" cy="400342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1982" y="1555368"/>
            <a:ext cx="5407960" cy="6482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11982" y="2203572"/>
            <a:ext cx="5407960" cy="400342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561" y="1555368"/>
            <a:ext cx="5410084" cy="6482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561" y="2203572"/>
            <a:ext cx="5410084" cy="400342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t>4/5/2025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2039365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1982" y="276653"/>
            <a:ext cx="4026752" cy="1177383"/>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85353" y="276654"/>
            <a:ext cx="6842291" cy="593034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1982" y="1454037"/>
            <a:ext cx="4026752" cy="475295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9052" y="4863942"/>
            <a:ext cx="7343775" cy="574216"/>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99052" y="620860"/>
            <a:ext cx="7343775" cy="416909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99052" y="5438157"/>
            <a:ext cx="7343775" cy="81548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73728" y="278263"/>
            <a:ext cx="2753916" cy="59287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1981" y="278263"/>
            <a:ext cx="8057753" cy="59287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t>4/5/2025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507748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t>4/5/2025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969136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1982" y="276653"/>
            <a:ext cx="4026752" cy="1177383"/>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85353" y="276654"/>
            <a:ext cx="6842291" cy="593034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1982" y="1454037"/>
            <a:ext cx="4026752" cy="475295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63176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9052" y="4863942"/>
            <a:ext cx="7343775" cy="574216"/>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99052" y="620860"/>
            <a:ext cx="7343775" cy="416909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99052" y="5438157"/>
            <a:ext cx="7343775" cy="81548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4063290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1981" y="278262"/>
            <a:ext cx="11015663" cy="115808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11981" y="1621315"/>
            <a:ext cx="11015663" cy="45856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1981" y="6440220"/>
            <a:ext cx="2855913" cy="369943"/>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t>4/5/2025</a:t>
            </a:fld>
            <a:endParaRPr lang="en-US"/>
          </a:p>
        </p:txBody>
      </p:sp>
      <p:sp>
        <p:nvSpPr>
          <p:cNvPr id="5" name="Footer Placeholder 4"/>
          <p:cNvSpPr>
            <a:spLocks noGrp="1"/>
          </p:cNvSpPr>
          <p:nvPr>
            <p:ph type="ftr" sz="quarter" idx="3"/>
          </p:nvPr>
        </p:nvSpPr>
        <p:spPr>
          <a:xfrm>
            <a:off x="4181872" y="6440220"/>
            <a:ext cx="3875881" cy="36994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71731" y="6440220"/>
            <a:ext cx="2855913" cy="369943"/>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t>‹#›</a:t>
            </a:fld>
            <a:endParaRPr lang="en-US"/>
          </a:p>
        </p:txBody>
      </p:sp>
    </p:spTree>
    <p:extLst>
      <p:ext uri="{BB962C8B-B14F-4D97-AF65-F5344CB8AC3E}">
        <p14:creationId xmlns:p14="http://schemas.microsoft.com/office/powerpoint/2010/main" val="3238968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1981" y="278262"/>
            <a:ext cx="11015663" cy="115808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11981" y="1621315"/>
            <a:ext cx="11015663" cy="45856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1981" y="6440220"/>
            <a:ext cx="2855913" cy="369943"/>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3"/>
          </p:nvPr>
        </p:nvSpPr>
        <p:spPr>
          <a:xfrm>
            <a:off x="4181872" y="6440220"/>
            <a:ext cx="3875881" cy="36994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71731" y="6440220"/>
            <a:ext cx="2855913" cy="369943"/>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1981" y="278262"/>
            <a:ext cx="11015663" cy="115808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11981" y="1621315"/>
            <a:ext cx="11015663" cy="45856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1981" y="6440220"/>
            <a:ext cx="2855913" cy="369943"/>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3"/>
          </p:nvPr>
        </p:nvSpPr>
        <p:spPr>
          <a:xfrm>
            <a:off x="4181872" y="6440220"/>
            <a:ext cx="3875881" cy="36994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71731" y="6440220"/>
            <a:ext cx="2855913" cy="369943"/>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1981" y="278262"/>
            <a:ext cx="11015663" cy="115808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11981" y="1621315"/>
            <a:ext cx="11015663" cy="45856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1981" y="6440220"/>
            <a:ext cx="2855913" cy="369943"/>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3"/>
          </p:nvPr>
        </p:nvSpPr>
        <p:spPr>
          <a:xfrm>
            <a:off x="4181872" y="6440220"/>
            <a:ext cx="3875881" cy="36994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71731" y="6440220"/>
            <a:ext cx="2855913" cy="369943"/>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1981" y="278262"/>
            <a:ext cx="11015663" cy="115808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11981" y="1621315"/>
            <a:ext cx="11015663" cy="45856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1981" y="6440220"/>
            <a:ext cx="2855913" cy="369943"/>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3"/>
          </p:nvPr>
        </p:nvSpPr>
        <p:spPr>
          <a:xfrm>
            <a:off x="4181872" y="6440220"/>
            <a:ext cx="3875881" cy="36994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71731" y="6440220"/>
            <a:ext cx="2855913" cy="369943"/>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18" Type="http://schemas.openxmlformats.org/officeDocument/2006/relationships/image" Target="../media/image10.png"/><Relationship Id="rId3" Type="http://schemas.openxmlformats.org/officeDocument/2006/relationships/slideLayout" Target="../slideLayouts/slideLayout2.xml"/><Relationship Id="rId21" Type="http://schemas.microsoft.com/office/2007/relationships/hdphoto" Target="../media/hdphoto6.wdp"/><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9.png"/><Relationship Id="rId2" Type="http://schemas.openxmlformats.org/officeDocument/2006/relationships/audio" Target="../media/media1.mp3"/><Relationship Id="rId16" Type="http://schemas.openxmlformats.org/officeDocument/2006/relationships/image" Target="../media/image8.png"/><Relationship Id="rId20" Type="http://schemas.openxmlformats.org/officeDocument/2006/relationships/image" Target="../media/image11.png"/><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2.png"/><Relationship Id="rId15" Type="http://schemas.openxmlformats.org/officeDocument/2006/relationships/slide" Target="slide8.xml"/><Relationship Id="rId10" Type="http://schemas.microsoft.com/office/2007/relationships/hdphoto" Target="../media/hdphoto2.wdp"/><Relationship Id="rId19" Type="http://schemas.microsoft.com/office/2007/relationships/hdphoto" Target="../media/hdphoto5.wdp"/><Relationship Id="rId4" Type="http://schemas.openxmlformats.org/officeDocument/2006/relationships/image" Target="../media/image1.jpg"/><Relationship Id="rId9" Type="http://schemas.openxmlformats.org/officeDocument/2006/relationships/image" Target="../media/image5.png"/><Relationship Id="rId14" Type="http://schemas.microsoft.com/office/2007/relationships/hdphoto" Target="../media/hdphoto4.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7" Type="http://schemas.microsoft.com/office/2007/relationships/hdphoto" Target="../media/hdphoto21.wdp"/><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20.wdp"/><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4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3.png"/><Relationship Id="rId5" Type="http://schemas.openxmlformats.org/officeDocument/2006/relationships/slideLayout" Target="../slideLayouts/slideLayout2.xml"/><Relationship Id="rId4" Type="http://schemas.openxmlformats.org/officeDocument/2006/relationships/video" Target="../media/media4.mp4"/></Relationships>
</file>

<file path=ppt/slides/_rels/slide2.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7.wdp"/><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openxmlformats.org/officeDocument/2006/relationships/image" Target="../media/image13.gif"/><Relationship Id="rId9" Type="http://schemas.openxmlformats.org/officeDocument/2006/relationships/slide" Target="slide8.xml"/></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16.png"/><Relationship Id="rId10" Type="http://schemas.microsoft.com/office/2007/relationships/hdphoto" Target="../media/hdphoto2.wdp"/><Relationship Id="rId4" Type="http://schemas.microsoft.com/office/2007/relationships/hdphoto" Target="../media/hdphoto7.wdp"/><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16.png"/><Relationship Id="rId10" Type="http://schemas.microsoft.com/office/2007/relationships/hdphoto" Target="../media/hdphoto2.wdp"/><Relationship Id="rId4" Type="http://schemas.microsoft.com/office/2007/relationships/hdphoto" Target="../media/hdphoto7.wdp"/><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4.xml"/><Relationship Id="rId6" Type="http://schemas.microsoft.com/office/2007/relationships/hdphoto" Target="../media/hdphoto9.wdp"/><Relationship Id="rId5" Type="http://schemas.openxmlformats.org/officeDocument/2006/relationships/image" Target="../media/image16.png"/><Relationship Id="rId10" Type="http://schemas.microsoft.com/office/2007/relationships/hdphoto" Target="../media/hdphoto2.wdp"/><Relationship Id="rId4" Type="http://schemas.microsoft.com/office/2007/relationships/hdphoto" Target="../media/hdphoto7.wdp"/><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35.xml"/><Relationship Id="rId6" Type="http://schemas.microsoft.com/office/2007/relationships/hdphoto" Target="../media/hdphoto9.wdp"/><Relationship Id="rId5" Type="http://schemas.openxmlformats.org/officeDocument/2006/relationships/image" Target="../media/image16.png"/><Relationship Id="rId10" Type="http://schemas.microsoft.com/office/2007/relationships/hdphoto" Target="../media/hdphoto2.wdp"/><Relationship Id="rId4" Type="http://schemas.microsoft.com/office/2007/relationships/hdphoto" Target="../media/hdphoto7.wdp"/><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46.xml"/><Relationship Id="rId6" Type="http://schemas.microsoft.com/office/2007/relationships/hdphoto" Target="../media/hdphoto9.wdp"/><Relationship Id="rId5" Type="http://schemas.openxmlformats.org/officeDocument/2006/relationships/image" Target="../media/image16.png"/><Relationship Id="rId10" Type="http://schemas.microsoft.com/office/2007/relationships/hdphoto" Target="../media/hdphoto2.wdp"/><Relationship Id="rId4" Type="http://schemas.microsoft.com/office/2007/relationships/hdphoto" Target="../media/hdphoto7.wdp"/><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13" Type="http://schemas.microsoft.com/office/2007/relationships/hdphoto" Target="../media/hdphoto13.wdp"/><Relationship Id="rId18" Type="http://schemas.openxmlformats.org/officeDocument/2006/relationships/image" Target="../media/image24.png"/><Relationship Id="rId26" Type="http://schemas.openxmlformats.org/officeDocument/2006/relationships/image" Target="../media/image27.png"/><Relationship Id="rId3" Type="http://schemas.openxmlformats.org/officeDocument/2006/relationships/image" Target="../media/image19.png"/><Relationship Id="rId21" Type="http://schemas.microsoft.com/office/2007/relationships/hdphoto" Target="../media/hdphoto6.wdp"/><Relationship Id="rId34" Type="http://schemas.microsoft.com/office/2007/relationships/hdphoto" Target="../media/hdphoto8.wdp"/><Relationship Id="rId7" Type="http://schemas.microsoft.com/office/2007/relationships/hdphoto" Target="../media/hdphoto11.wdp"/><Relationship Id="rId12" Type="http://schemas.openxmlformats.org/officeDocument/2006/relationships/image" Target="../media/image22.png"/><Relationship Id="rId17" Type="http://schemas.openxmlformats.org/officeDocument/2006/relationships/slide" Target="slide4.xml"/><Relationship Id="rId25" Type="http://schemas.microsoft.com/office/2007/relationships/hdphoto" Target="../media/hdphoto17.wdp"/><Relationship Id="rId33" Type="http://schemas.openxmlformats.org/officeDocument/2006/relationships/image" Target="../media/image14.png"/><Relationship Id="rId2" Type="http://schemas.openxmlformats.org/officeDocument/2006/relationships/image" Target="../media/image18.jpg"/><Relationship Id="rId16" Type="http://schemas.microsoft.com/office/2007/relationships/hdphoto" Target="../media/hdphoto14.wdp"/><Relationship Id="rId20" Type="http://schemas.openxmlformats.org/officeDocument/2006/relationships/image" Target="../media/image11.png"/><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slide" Target="slide6.xml"/><Relationship Id="rId24" Type="http://schemas.openxmlformats.org/officeDocument/2006/relationships/image" Target="../media/image26.png"/><Relationship Id="rId32" Type="http://schemas.openxmlformats.org/officeDocument/2006/relationships/image" Target="../media/image29.gif"/><Relationship Id="rId5" Type="http://schemas.openxmlformats.org/officeDocument/2006/relationships/slide" Target="slide3.xml"/><Relationship Id="rId15" Type="http://schemas.openxmlformats.org/officeDocument/2006/relationships/image" Target="../media/image23.png"/><Relationship Id="rId23" Type="http://schemas.microsoft.com/office/2007/relationships/hdphoto" Target="../media/hdphoto16.wdp"/><Relationship Id="rId28" Type="http://schemas.openxmlformats.org/officeDocument/2006/relationships/image" Target="../media/image3.png"/><Relationship Id="rId10" Type="http://schemas.microsoft.com/office/2007/relationships/hdphoto" Target="../media/hdphoto12.wdp"/><Relationship Id="rId19" Type="http://schemas.microsoft.com/office/2007/relationships/hdphoto" Target="../media/hdphoto15.wdp"/><Relationship Id="rId31" Type="http://schemas.microsoft.com/office/2007/relationships/hdphoto" Target="../media/hdphoto19.wdp"/><Relationship Id="rId4" Type="http://schemas.microsoft.com/office/2007/relationships/hdphoto" Target="../media/hdphoto10.wdp"/><Relationship Id="rId9" Type="http://schemas.openxmlformats.org/officeDocument/2006/relationships/image" Target="../media/image21.png"/><Relationship Id="rId14" Type="http://schemas.openxmlformats.org/officeDocument/2006/relationships/slide" Target="slide7.xml"/><Relationship Id="rId22" Type="http://schemas.openxmlformats.org/officeDocument/2006/relationships/image" Target="../media/image25.png"/><Relationship Id="rId27" Type="http://schemas.microsoft.com/office/2007/relationships/hdphoto" Target="../media/hdphoto18.wdp"/><Relationship Id="rId30" Type="http://schemas.openxmlformats.org/officeDocument/2006/relationships/image" Target="../media/image28.png"/><Relationship Id="rId35" Type="http://schemas.openxmlformats.org/officeDocument/2006/relationships/image" Target="../media/image13.gif"/><Relationship Id="rId8" Type="http://schemas.openxmlformats.org/officeDocument/2006/relationships/slide" Target="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7554" y="2058062"/>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29282" y="4416900"/>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3365" y="1758088"/>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3405861" y="4617246"/>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4062412" y="4081308"/>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6020835" y="2785207"/>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6362177" y="2460004"/>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7432421" y="3435612"/>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flipH="1">
            <a:off x="6351849" y="584033"/>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93249" y="5999297"/>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581400" y="1406472"/>
            <a:ext cx="609600" cy="609600"/>
          </a:xfrm>
          <a:prstGeom prst="rect">
            <a:avLst/>
          </a:prstGeom>
        </p:spPr>
      </p:pic>
      <p:sp>
        <p:nvSpPr>
          <p:cNvPr id="3" name="Cloud Callout 2"/>
          <p:cNvSpPr/>
          <p:nvPr/>
        </p:nvSpPr>
        <p:spPr>
          <a:xfrm>
            <a:off x="2719749" y="-77925"/>
            <a:ext cx="5398563" cy="2464833"/>
          </a:xfrm>
          <a:prstGeom prst="cloudCallout">
            <a:avLst>
              <a:gd name="adj1" fmla="val 62005"/>
              <a:gd name="adj2" fmla="val 147039"/>
            </a:avLst>
          </a:prstGeom>
          <a:solidFill>
            <a:srgbClr val="FF0066"/>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000" b="1" dirty="0">
                <a:ln w="11430"/>
                <a:solidFill>
                  <a:schemeClr val="bg1"/>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Ôn và khởi động ngày mới nào!</a:t>
            </a:r>
            <a:endParaRPr lang="en-US" sz="4000" dirty="0">
              <a:solidFill>
                <a:schemeClr val="bg1"/>
              </a:solidFill>
            </a:endParaRPr>
          </a:p>
        </p:txBody>
      </p:sp>
      <p:pic>
        <p:nvPicPr>
          <p:cNvPr id="21" name="Picture 20"/>
          <p:cNvPicPr>
            <a:picLocks noChangeAspect="1"/>
          </p:cNvPicPr>
          <p:nvPr/>
        </p:nvPicPr>
        <p:blipFill rotWithShape="1">
          <a:blip r:embed="rId18">
            <a:extLst>
              <a:ext uri="{BEBA8EAE-BF5A-486C-A8C5-ECC9F3942E4B}">
                <a14:imgProps xmlns:a14="http://schemas.microsoft.com/office/drawing/2010/main">
                  <a14:imgLayer r:embed="rId19">
                    <a14:imgEffect>
                      <a14:backgroundRemoval t="3158" b="81579" l="29667" r="74500">
                        <a14:foregroundMark x1="54167" y1="11053" x2="62000" y2="14211"/>
                        <a14:foregroundMark x1="64500" y1="12368" x2="71167" y2="3421"/>
                      </a14:backgroundRemoval>
                    </a14:imgEffect>
                  </a14:imgLayer>
                </a14:imgProps>
              </a:ext>
            </a:extLst>
          </a:blip>
          <a:srcRect l="24727" t="478" r="24545" b="9091"/>
          <a:stretch/>
        </p:blipFill>
        <p:spPr>
          <a:xfrm>
            <a:off x="1046590" y="4732829"/>
            <a:ext cx="1111827" cy="1257300"/>
          </a:xfrm>
          <a:prstGeom prst="rect">
            <a:avLst/>
          </a:prstGeom>
        </p:spPr>
      </p:pic>
      <p:pic>
        <p:nvPicPr>
          <p:cNvPr id="22" name="Picture 21"/>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p:blipFill>
        <p:spPr>
          <a:xfrm>
            <a:off x="49241" y="4869227"/>
            <a:ext cx="4173322" cy="1925247"/>
          </a:xfrm>
          <a:prstGeom prst="rect">
            <a:avLst/>
          </a:prstGeom>
        </p:spPr>
      </p:pic>
    </p:spTree>
    <p:extLst>
      <p:ext uri="{BB962C8B-B14F-4D97-AF65-F5344CB8AC3E}">
        <p14:creationId xmlns:p14="http://schemas.microsoft.com/office/powerpoint/2010/main" val="73215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par>
                    <p:cTn id="61" fill="hold">
                      <p:stCondLst>
                        <p:cond delay="indefinite"/>
                      </p:stCondLst>
                      <p:childTnLst>
                        <p:par>
                          <p:cTn id="62" fill="hold">
                            <p:stCondLst>
                              <p:cond delay="0"/>
                            </p:stCondLst>
                            <p:childTnLst>
                              <p:par>
                                <p:cTn id="63" presetID="53" presetClass="exit" presetSubtype="32" fill="hold" grpId="0" nodeType="clickEffect">
                                  <p:stCondLst>
                                    <p:cond delay="0"/>
                                  </p:stCondLst>
                                  <p:childTnLst>
                                    <p:anim calcmode="lin" valueType="num">
                                      <p:cBhvr>
                                        <p:cTn id="64" dur="500"/>
                                        <p:tgtEl>
                                          <p:spTgt spid="3"/>
                                        </p:tgtEl>
                                        <p:attrNameLst>
                                          <p:attrName>ppt_w</p:attrName>
                                        </p:attrNameLst>
                                      </p:cBhvr>
                                      <p:tavLst>
                                        <p:tav tm="0">
                                          <p:val>
                                            <p:strVal val="ppt_w"/>
                                          </p:val>
                                        </p:tav>
                                        <p:tav tm="100000">
                                          <p:val>
                                            <p:fltVal val="0"/>
                                          </p:val>
                                        </p:tav>
                                      </p:tavLst>
                                    </p:anim>
                                    <p:anim calcmode="lin" valueType="num">
                                      <p:cBhvr>
                                        <p:cTn id="65" dur="500"/>
                                        <p:tgtEl>
                                          <p:spTgt spid="3"/>
                                        </p:tgtEl>
                                        <p:attrNameLst>
                                          <p:attrName>ppt_h</p:attrName>
                                        </p:attrNameLst>
                                      </p:cBhvr>
                                      <p:tavLst>
                                        <p:tav tm="0">
                                          <p:val>
                                            <p:strVal val="ppt_h"/>
                                          </p:val>
                                        </p:tav>
                                        <p:tav tm="100000">
                                          <p:val>
                                            <p:fltVal val="0"/>
                                          </p:val>
                                        </p:tav>
                                      </p:tavLst>
                                    </p:anim>
                                    <p:animEffect transition="out" filter="fade">
                                      <p:cBhvr>
                                        <p:cTn id="66" dur="500"/>
                                        <p:tgtEl>
                                          <p:spTgt spid="3"/>
                                        </p:tgtEl>
                                      </p:cBhvr>
                                    </p:animEffect>
                                    <p:set>
                                      <p:cBhvr>
                                        <p:cTn id="6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68" fill="hold" display="0">
                  <p:stCondLst>
                    <p:cond delay="indefinite"/>
                  </p:stCondLst>
                  <p:endCondLst>
                    <p:cond evt="onStopAudio" delay="0">
                      <p:tgtEl>
                        <p:sldTgt/>
                      </p:tgtEl>
                    </p:cond>
                  </p:endCondLst>
                </p:cTn>
                <p:tgtEl>
                  <p:spTgt spid="2"/>
                </p:tgtEl>
              </p:cMediaNode>
            </p:audio>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9000" t="2000" r="-2000" b="57000"/>
          </a:stretch>
        </a:blipFill>
        <a:effectLst/>
      </p:bgPr>
    </p:bg>
    <p:spTree>
      <p:nvGrpSpPr>
        <p:cNvPr id="1" name=""/>
        <p:cNvGrpSpPr/>
        <p:nvPr/>
      </p:nvGrpSpPr>
      <p:grpSpPr>
        <a:xfrm>
          <a:off x="0" y="0"/>
          <a:ext cx="0" cy="0"/>
          <a:chOff x="0" y="0"/>
          <a:chExt cx="0" cy="0"/>
        </a:xfrm>
      </p:grpSpPr>
      <p:sp>
        <p:nvSpPr>
          <p:cNvPr id="3" name="Oval 2"/>
          <p:cNvSpPr/>
          <p:nvPr/>
        </p:nvSpPr>
        <p:spPr>
          <a:xfrm>
            <a:off x="23812" y="50548"/>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2</a:t>
            </a:r>
          </a:p>
        </p:txBody>
      </p:sp>
      <p:sp>
        <p:nvSpPr>
          <p:cNvPr id="4" name="TextBox 3"/>
          <p:cNvSpPr txBox="1"/>
          <p:nvPr/>
        </p:nvSpPr>
        <p:spPr>
          <a:xfrm>
            <a:off x="633412" y="40786"/>
            <a:ext cx="73914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Đọc</a:t>
            </a:r>
          </a:p>
        </p:txBody>
      </p:sp>
      <p:pic>
        <p:nvPicPr>
          <p:cNvPr id="5" name="Hành trang s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92025" y="4236244"/>
            <a:ext cx="609600" cy="609600"/>
          </a:xfrm>
          <a:prstGeom prst="rect">
            <a:avLst/>
          </a:prstGeom>
        </p:spPr>
      </p:pic>
      <p:sp>
        <p:nvSpPr>
          <p:cNvPr id="6" name="Text Box 1"/>
          <p:cNvSpPr txBox="1"/>
          <p:nvPr/>
        </p:nvSpPr>
        <p:spPr>
          <a:xfrm>
            <a:off x="328613" y="303402"/>
            <a:ext cx="11043285" cy="6494085"/>
          </a:xfrm>
          <a:prstGeom prst="rect">
            <a:avLst/>
          </a:prstGeom>
          <a:noFill/>
        </p:spPr>
        <p:txBody>
          <a:bodyPr wrap="square" rtlCol="0">
            <a:spAutoFit/>
          </a:bodyP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Chú bé chăn cừu</a:t>
            </a: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Có một chú bé chăn cừu thường thả cừu gần chân núi. Một hôm thấy buồn quá, chú nghĩ ra một trò đùa cho vui. Chú giả vờ kêu toáng lên:</a:t>
            </a: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 Sói! Sói! Cứu tôi với!</a:t>
            </a: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Nghe tiếng kêu cứu, mấy bác nông dân đang làm việc gần đấy tức tốc chạy tới. Nhưng họ không thấy sói đâu. Thấy vậy, chú khoái chí lắm.</a:t>
            </a: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Mấy hôm sau, chú lợi bày ra trò ấy. Các bác nông dân lại chạy tới. Rồi một hôm, sói đến thật. Chú hốt hoảng kêu gào xin cứu giúp. Các bác nông dân nghĩ là chú lại lừa mình, nên vẫn thản nhiên làm việc. Thế là sói thỏa thuê ăn thịt hết cả đàn cừu.</a:t>
            </a:r>
          </a:p>
          <a:p>
            <a:pPr algn="r"/>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i="1" dirty="0">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 Ê-</a:t>
            </a:r>
            <a:r>
              <a:rPr lang="en-US" sz="2800" dirty="0" err="1">
                <a:latin typeface="Arial-Rounded" panose="020B0500000000000000" pitchFamily="34" charset="0"/>
                <a:ea typeface="Arial-Rounded" panose="020B0500000000000000" pitchFamily="34" charset="0"/>
                <a:cs typeface="Arial-Rounded" panose="020B0500000000000000" pitchFamily="34" charset="0"/>
              </a:rPr>
              <a:t>dốp</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Cloud 6"/>
          <p:cNvSpPr/>
          <p:nvPr/>
        </p:nvSpPr>
        <p:spPr>
          <a:xfrm>
            <a:off x="8024812" y="148097"/>
            <a:ext cx="30480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itchFamily="34" charset="0"/>
                <a:ea typeface="Arial-Rounded" pitchFamily="34" charset="0"/>
                <a:cs typeface="Arial-Rounded" pitchFamily="34" charset="0"/>
              </a:rPr>
              <a:t>Đọc mẫu</a:t>
            </a:r>
          </a:p>
        </p:txBody>
      </p:sp>
    </p:spTree>
    <p:extLst>
      <p:ext uri="{BB962C8B-B14F-4D97-AF65-F5344CB8AC3E}">
        <p14:creationId xmlns:p14="http://schemas.microsoft.com/office/powerpoint/2010/main" val="174641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528"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576600" y="350044"/>
            <a:ext cx="11086423" cy="6518259"/>
          </a:xfrm>
          <a:prstGeom prst="rect">
            <a:avLst/>
          </a:prstGeom>
          <a:noFill/>
        </p:spPr>
        <p:txBody>
          <a:bodyPr wrap="square" rtlCol="0">
            <a:spAutoFit/>
          </a:bodyPr>
          <a:lstStyle/>
          <a:p>
            <a:pPr algn="ctr"/>
            <a:r>
              <a:rPr lang="en-US" sz="3212" b="1" dirty="0" err="1"/>
              <a:t>Chú</a:t>
            </a:r>
            <a:r>
              <a:rPr lang="en-US" sz="3212" b="1" dirty="0"/>
              <a:t> </a:t>
            </a:r>
            <a:r>
              <a:rPr lang="en-US" sz="3212" b="1" dirty="0" err="1"/>
              <a:t>bé</a:t>
            </a:r>
            <a:r>
              <a:rPr lang="en-US" sz="3212" b="1" dirty="0"/>
              <a:t> </a:t>
            </a:r>
            <a:r>
              <a:rPr lang="en-US" sz="3212" b="1" dirty="0" err="1"/>
              <a:t>chăn</a:t>
            </a:r>
            <a:r>
              <a:rPr lang="en-US" sz="3212" b="1" dirty="0"/>
              <a:t> </a:t>
            </a:r>
            <a:r>
              <a:rPr lang="en-US" sz="3212" b="1" dirty="0" err="1"/>
              <a:t>cừu</a:t>
            </a:r>
            <a:endParaRPr lang="en-US" sz="3212" b="1" dirty="0"/>
          </a:p>
          <a:p>
            <a:pPr algn="just"/>
            <a:r>
              <a:rPr lang="en-US" sz="3212" dirty="0">
                <a:solidFill>
                  <a:srgbClr val="FF0000"/>
                </a:solidFill>
              </a:rPr>
              <a:t>1</a:t>
            </a:r>
            <a:r>
              <a:rPr lang="en-US" sz="3212" dirty="0"/>
              <a:t>Có </a:t>
            </a:r>
            <a:r>
              <a:rPr lang="en-US" sz="3212" dirty="0" err="1"/>
              <a:t>một</a:t>
            </a:r>
            <a:r>
              <a:rPr lang="en-US" sz="3212" dirty="0"/>
              <a:t> </a:t>
            </a:r>
            <a:r>
              <a:rPr lang="en-US" sz="3212" dirty="0" err="1"/>
              <a:t>chú</a:t>
            </a:r>
            <a:r>
              <a:rPr lang="en-US" sz="3212" dirty="0"/>
              <a:t> </a:t>
            </a:r>
            <a:r>
              <a:rPr lang="en-US" sz="3212" dirty="0" err="1"/>
              <a:t>bé</a:t>
            </a:r>
            <a:r>
              <a:rPr lang="en-US" sz="3212" dirty="0"/>
              <a:t> </a:t>
            </a:r>
            <a:r>
              <a:rPr lang="en-US" sz="3212" dirty="0" err="1"/>
              <a:t>chăn</a:t>
            </a:r>
            <a:r>
              <a:rPr lang="en-US" sz="3212" dirty="0"/>
              <a:t> </a:t>
            </a:r>
            <a:r>
              <a:rPr lang="en-US" sz="3212" dirty="0" err="1"/>
              <a:t>cừu</a:t>
            </a:r>
            <a:r>
              <a:rPr lang="en-US" sz="3212" dirty="0"/>
              <a:t> </a:t>
            </a:r>
            <a:r>
              <a:rPr lang="en-US" sz="3212" dirty="0" err="1"/>
              <a:t>thường</a:t>
            </a:r>
            <a:r>
              <a:rPr lang="en-US" sz="3212" dirty="0"/>
              <a:t> </a:t>
            </a:r>
            <a:r>
              <a:rPr lang="en-US" sz="3212" dirty="0" err="1"/>
              <a:t>thả</a:t>
            </a:r>
            <a:r>
              <a:rPr lang="en-US" sz="3212" dirty="0"/>
              <a:t> </a:t>
            </a:r>
            <a:r>
              <a:rPr lang="en-US" sz="3212" dirty="0" err="1"/>
              <a:t>cừu</a:t>
            </a:r>
            <a:r>
              <a:rPr lang="en-US" sz="3212" dirty="0"/>
              <a:t> </a:t>
            </a:r>
            <a:r>
              <a:rPr lang="en-US" sz="3212" dirty="0" err="1"/>
              <a:t>gần</a:t>
            </a:r>
            <a:r>
              <a:rPr lang="en-US" sz="3212" dirty="0"/>
              <a:t> </a:t>
            </a:r>
            <a:r>
              <a:rPr lang="en-US" sz="3212" dirty="0" err="1"/>
              <a:t>chân</a:t>
            </a:r>
            <a:r>
              <a:rPr lang="en-US" sz="3212" dirty="0"/>
              <a:t> </a:t>
            </a:r>
            <a:r>
              <a:rPr lang="en-US" sz="3212" dirty="0" err="1"/>
              <a:t>núi</a:t>
            </a:r>
            <a:r>
              <a:rPr lang="en-US" sz="3212" dirty="0"/>
              <a:t>. </a:t>
            </a:r>
            <a:r>
              <a:rPr lang="en-US" sz="3212" dirty="0">
                <a:solidFill>
                  <a:srgbClr val="FF0000"/>
                </a:solidFill>
              </a:rPr>
              <a:t>2</a:t>
            </a:r>
            <a:r>
              <a:rPr lang="en-US" sz="3212" dirty="0"/>
              <a:t>Một </a:t>
            </a:r>
            <a:r>
              <a:rPr lang="en-US" sz="3212" dirty="0" err="1"/>
              <a:t>hôm</a:t>
            </a:r>
            <a:r>
              <a:rPr lang="en-US" sz="3212" dirty="0"/>
              <a:t> </a:t>
            </a:r>
            <a:r>
              <a:rPr lang="en-US" sz="3212" dirty="0" err="1"/>
              <a:t>thấy</a:t>
            </a:r>
            <a:r>
              <a:rPr lang="en-US" sz="3212" dirty="0"/>
              <a:t> </a:t>
            </a:r>
            <a:r>
              <a:rPr lang="en-US" sz="3212" dirty="0" err="1"/>
              <a:t>buồn</a:t>
            </a:r>
            <a:r>
              <a:rPr lang="en-US" sz="3212" dirty="0"/>
              <a:t> </a:t>
            </a:r>
            <a:r>
              <a:rPr lang="en-US" sz="3212" dirty="0" err="1"/>
              <a:t>quá</a:t>
            </a:r>
            <a:r>
              <a:rPr lang="en-US" sz="3212" dirty="0"/>
              <a:t>, </a:t>
            </a:r>
            <a:r>
              <a:rPr lang="en-US" sz="3212" dirty="0" err="1"/>
              <a:t>chú</a:t>
            </a:r>
            <a:r>
              <a:rPr lang="en-US" sz="3212" dirty="0"/>
              <a:t> </a:t>
            </a:r>
            <a:r>
              <a:rPr lang="en-US" sz="3212" dirty="0" err="1"/>
              <a:t>nghĩ</a:t>
            </a:r>
            <a:r>
              <a:rPr lang="en-US" sz="3212" dirty="0"/>
              <a:t> </a:t>
            </a:r>
            <a:r>
              <a:rPr lang="en-US" sz="3212" dirty="0" err="1"/>
              <a:t>ra</a:t>
            </a:r>
            <a:r>
              <a:rPr lang="en-US" sz="3212" dirty="0"/>
              <a:t> </a:t>
            </a:r>
            <a:r>
              <a:rPr lang="en-US" sz="3212" dirty="0" err="1"/>
              <a:t>một</a:t>
            </a:r>
            <a:r>
              <a:rPr lang="en-US" sz="3212" dirty="0"/>
              <a:t> </a:t>
            </a:r>
            <a:r>
              <a:rPr lang="en-US" sz="3212" dirty="0" err="1"/>
              <a:t>trò</a:t>
            </a:r>
            <a:r>
              <a:rPr lang="en-US" sz="3212" dirty="0"/>
              <a:t> </a:t>
            </a:r>
            <a:r>
              <a:rPr lang="en-US" sz="3212" dirty="0" err="1"/>
              <a:t>đùa</a:t>
            </a:r>
            <a:r>
              <a:rPr lang="en-US" sz="3212" dirty="0"/>
              <a:t> </a:t>
            </a:r>
            <a:r>
              <a:rPr lang="en-US" sz="3212" dirty="0" err="1"/>
              <a:t>cho</a:t>
            </a:r>
            <a:r>
              <a:rPr lang="en-US" sz="3212" dirty="0"/>
              <a:t> </a:t>
            </a:r>
            <a:r>
              <a:rPr lang="en-US" sz="3212" dirty="0" err="1"/>
              <a:t>vui</a:t>
            </a:r>
            <a:r>
              <a:rPr lang="en-US" sz="3212" dirty="0"/>
              <a:t>. </a:t>
            </a:r>
            <a:r>
              <a:rPr lang="en-US" sz="3212" dirty="0">
                <a:solidFill>
                  <a:srgbClr val="FF0000"/>
                </a:solidFill>
              </a:rPr>
              <a:t>3</a:t>
            </a:r>
            <a:r>
              <a:rPr lang="en-US" sz="3212" dirty="0"/>
              <a:t>Chú </a:t>
            </a:r>
            <a:r>
              <a:rPr lang="en-US" sz="3212" dirty="0" err="1"/>
              <a:t>giả</a:t>
            </a:r>
            <a:r>
              <a:rPr lang="en-US" sz="3212" dirty="0"/>
              <a:t> </a:t>
            </a:r>
            <a:r>
              <a:rPr lang="en-US" sz="3212" dirty="0" err="1"/>
              <a:t>vờ</a:t>
            </a:r>
            <a:r>
              <a:rPr lang="en-US" sz="3212" dirty="0"/>
              <a:t> </a:t>
            </a:r>
            <a:r>
              <a:rPr lang="en-US" sz="3212" dirty="0" err="1"/>
              <a:t>kêu</a:t>
            </a:r>
            <a:r>
              <a:rPr lang="en-US" sz="3212" dirty="0"/>
              <a:t> </a:t>
            </a:r>
            <a:r>
              <a:rPr lang="en-US" sz="3212" dirty="0" err="1"/>
              <a:t>toáng</a:t>
            </a:r>
            <a:r>
              <a:rPr lang="en-US" sz="3212" dirty="0"/>
              <a:t> </a:t>
            </a:r>
            <a:r>
              <a:rPr lang="en-US" sz="3212" dirty="0" err="1"/>
              <a:t>lên</a:t>
            </a:r>
            <a:r>
              <a:rPr lang="en-US" sz="3212" dirty="0"/>
              <a:t>:</a:t>
            </a:r>
          </a:p>
          <a:p>
            <a:pPr algn="just"/>
            <a:r>
              <a:rPr lang="en-US" sz="3212" dirty="0">
                <a:solidFill>
                  <a:srgbClr val="FF0000"/>
                </a:solidFill>
              </a:rPr>
              <a:t>4</a:t>
            </a:r>
            <a:r>
              <a:rPr lang="en-US" sz="3212" dirty="0"/>
              <a:t>-  </a:t>
            </a:r>
            <a:r>
              <a:rPr lang="en-US" sz="3212" dirty="0" err="1"/>
              <a:t>Sói</a:t>
            </a:r>
            <a:r>
              <a:rPr lang="en-US" sz="3212" dirty="0"/>
              <a:t>! </a:t>
            </a:r>
            <a:r>
              <a:rPr lang="en-US" sz="3212" dirty="0" err="1"/>
              <a:t>Sói</a:t>
            </a:r>
            <a:r>
              <a:rPr lang="en-US" sz="3212" dirty="0"/>
              <a:t>! </a:t>
            </a:r>
            <a:r>
              <a:rPr lang="en-US" sz="3212" dirty="0" err="1"/>
              <a:t>Cứu</a:t>
            </a:r>
            <a:r>
              <a:rPr lang="en-US" sz="3212" dirty="0"/>
              <a:t> </a:t>
            </a:r>
            <a:r>
              <a:rPr lang="en-US" sz="3212" dirty="0" err="1"/>
              <a:t>tôi</a:t>
            </a:r>
            <a:r>
              <a:rPr lang="en-US" sz="3212" dirty="0"/>
              <a:t> </a:t>
            </a:r>
            <a:r>
              <a:rPr lang="en-US" sz="3212" dirty="0" err="1"/>
              <a:t>với</a:t>
            </a:r>
            <a:r>
              <a:rPr lang="en-US" sz="3212" dirty="0"/>
              <a:t>!</a:t>
            </a:r>
          </a:p>
          <a:p>
            <a:pPr algn="just"/>
            <a:r>
              <a:rPr lang="en-US" sz="3212" dirty="0">
                <a:solidFill>
                  <a:srgbClr val="FF0000"/>
                </a:solidFill>
              </a:rPr>
              <a:t>5</a:t>
            </a:r>
            <a:r>
              <a:rPr lang="en-US" sz="3212" dirty="0"/>
              <a:t>Nghe </a:t>
            </a:r>
            <a:r>
              <a:rPr lang="en-US" sz="3212" dirty="0" err="1"/>
              <a:t>tiếng</a:t>
            </a:r>
            <a:r>
              <a:rPr lang="en-US" sz="3212" dirty="0"/>
              <a:t> </a:t>
            </a:r>
            <a:r>
              <a:rPr lang="en-US" sz="3212" dirty="0" err="1"/>
              <a:t>kêu</a:t>
            </a:r>
            <a:r>
              <a:rPr lang="en-US" sz="3212" dirty="0"/>
              <a:t> </a:t>
            </a:r>
            <a:r>
              <a:rPr lang="en-US" sz="3212" dirty="0" err="1"/>
              <a:t>cứu</a:t>
            </a:r>
            <a:r>
              <a:rPr lang="en-US" sz="3212" dirty="0"/>
              <a:t>, </a:t>
            </a:r>
            <a:r>
              <a:rPr lang="en-US" sz="3212" dirty="0" err="1"/>
              <a:t>mấy</a:t>
            </a:r>
            <a:r>
              <a:rPr lang="en-US" sz="3212" dirty="0"/>
              <a:t> </a:t>
            </a:r>
            <a:r>
              <a:rPr lang="en-US" sz="3212" dirty="0" err="1"/>
              <a:t>bác</a:t>
            </a:r>
            <a:r>
              <a:rPr lang="en-US" sz="3212" dirty="0"/>
              <a:t> </a:t>
            </a:r>
            <a:r>
              <a:rPr lang="en-US" sz="3212" dirty="0" err="1"/>
              <a:t>nông</a:t>
            </a:r>
            <a:r>
              <a:rPr lang="en-US" sz="3212" dirty="0"/>
              <a:t> </a:t>
            </a:r>
            <a:r>
              <a:rPr lang="en-US" sz="3212" dirty="0" err="1"/>
              <a:t>dân</a:t>
            </a:r>
            <a:r>
              <a:rPr lang="en-US" sz="3212" dirty="0"/>
              <a:t> </a:t>
            </a:r>
            <a:r>
              <a:rPr lang="en-US" sz="3212" dirty="0" err="1"/>
              <a:t>đang</a:t>
            </a:r>
            <a:r>
              <a:rPr lang="en-US" sz="3212" dirty="0"/>
              <a:t> </a:t>
            </a:r>
            <a:r>
              <a:rPr lang="en-US" sz="3212" dirty="0" err="1"/>
              <a:t>làm</a:t>
            </a:r>
            <a:r>
              <a:rPr lang="en-US" sz="3212" dirty="0"/>
              <a:t> </a:t>
            </a:r>
            <a:r>
              <a:rPr lang="en-US" sz="3212" dirty="0" err="1"/>
              <a:t>việc</a:t>
            </a:r>
            <a:r>
              <a:rPr lang="en-US" sz="3212" dirty="0"/>
              <a:t> </a:t>
            </a:r>
            <a:r>
              <a:rPr lang="en-US" sz="3212" dirty="0" err="1"/>
              <a:t>gần</a:t>
            </a:r>
            <a:r>
              <a:rPr lang="en-US" sz="3212" dirty="0"/>
              <a:t> </a:t>
            </a:r>
            <a:r>
              <a:rPr lang="en-US" sz="3212" dirty="0" err="1"/>
              <a:t>đấy</a:t>
            </a:r>
            <a:r>
              <a:rPr lang="en-US" sz="3212" dirty="0"/>
              <a:t> </a:t>
            </a:r>
            <a:r>
              <a:rPr lang="en-US" sz="3212" dirty="0" err="1"/>
              <a:t>tức</a:t>
            </a:r>
            <a:r>
              <a:rPr lang="en-US" sz="3212" dirty="0"/>
              <a:t> </a:t>
            </a:r>
            <a:r>
              <a:rPr lang="en-US" sz="3212" dirty="0" err="1"/>
              <a:t>tốc</a:t>
            </a:r>
            <a:r>
              <a:rPr lang="en-US" sz="3212" dirty="0"/>
              <a:t> </a:t>
            </a:r>
            <a:r>
              <a:rPr lang="en-US" sz="3212" dirty="0" err="1"/>
              <a:t>chạy</a:t>
            </a:r>
            <a:r>
              <a:rPr lang="en-US" sz="3212" dirty="0"/>
              <a:t> </a:t>
            </a:r>
            <a:r>
              <a:rPr lang="en-US" sz="3212" dirty="0" err="1"/>
              <a:t>tới</a:t>
            </a:r>
            <a:r>
              <a:rPr lang="en-US" sz="3212" dirty="0"/>
              <a:t>. </a:t>
            </a:r>
            <a:r>
              <a:rPr lang="en-US" sz="3212" dirty="0">
                <a:solidFill>
                  <a:srgbClr val="FF0000"/>
                </a:solidFill>
              </a:rPr>
              <a:t>6</a:t>
            </a:r>
            <a:r>
              <a:rPr lang="en-US" sz="3212" dirty="0"/>
              <a:t>Nhưng </a:t>
            </a:r>
            <a:r>
              <a:rPr lang="en-US" sz="3212" dirty="0" err="1"/>
              <a:t>họ</a:t>
            </a:r>
            <a:r>
              <a:rPr lang="en-US" sz="3212" dirty="0"/>
              <a:t> </a:t>
            </a:r>
            <a:r>
              <a:rPr lang="en-US" sz="3212" dirty="0" err="1"/>
              <a:t>không</a:t>
            </a:r>
            <a:r>
              <a:rPr lang="en-US" sz="3212" dirty="0"/>
              <a:t> </a:t>
            </a:r>
            <a:r>
              <a:rPr lang="en-US" sz="3212" dirty="0" err="1"/>
              <a:t>thấy</a:t>
            </a:r>
            <a:r>
              <a:rPr lang="en-US" sz="3212" dirty="0"/>
              <a:t> </a:t>
            </a:r>
            <a:r>
              <a:rPr lang="en-US" sz="3212" dirty="0" err="1"/>
              <a:t>sói</a:t>
            </a:r>
            <a:r>
              <a:rPr lang="en-US" sz="3212" dirty="0"/>
              <a:t> </a:t>
            </a:r>
            <a:r>
              <a:rPr lang="en-US" sz="3212" dirty="0" err="1"/>
              <a:t>đâu</a:t>
            </a:r>
            <a:r>
              <a:rPr lang="en-US" sz="3212" dirty="0"/>
              <a:t>. </a:t>
            </a:r>
            <a:r>
              <a:rPr lang="en-US" sz="3212" dirty="0">
                <a:solidFill>
                  <a:srgbClr val="FF0000"/>
                </a:solidFill>
              </a:rPr>
              <a:t>7</a:t>
            </a:r>
            <a:r>
              <a:rPr lang="en-US" sz="3212" dirty="0"/>
              <a:t>Thấy </a:t>
            </a:r>
            <a:r>
              <a:rPr lang="en-US" sz="3212" dirty="0" err="1"/>
              <a:t>vậy</a:t>
            </a:r>
            <a:r>
              <a:rPr lang="en-US" sz="3212" dirty="0"/>
              <a:t>, </a:t>
            </a:r>
            <a:r>
              <a:rPr lang="en-US" sz="3212" dirty="0" err="1"/>
              <a:t>chú</a:t>
            </a:r>
            <a:r>
              <a:rPr lang="en-US" sz="3212" dirty="0"/>
              <a:t> </a:t>
            </a:r>
            <a:r>
              <a:rPr lang="en-US" sz="3212" dirty="0" err="1"/>
              <a:t>khoái</a:t>
            </a:r>
            <a:r>
              <a:rPr lang="en-US" sz="3212" dirty="0"/>
              <a:t> </a:t>
            </a:r>
            <a:r>
              <a:rPr lang="en-US" sz="3212" dirty="0" err="1"/>
              <a:t>chí</a:t>
            </a:r>
            <a:r>
              <a:rPr lang="en-US" sz="3212" dirty="0"/>
              <a:t> </a:t>
            </a:r>
            <a:r>
              <a:rPr lang="en-US" sz="3212" dirty="0" err="1"/>
              <a:t>lắm</a:t>
            </a:r>
            <a:r>
              <a:rPr lang="en-US" sz="3212" dirty="0"/>
              <a:t>.</a:t>
            </a:r>
          </a:p>
          <a:p>
            <a:pPr algn="just"/>
            <a:r>
              <a:rPr lang="en-US" sz="3212" dirty="0">
                <a:solidFill>
                  <a:srgbClr val="FF0000"/>
                </a:solidFill>
              </a:rPr>
              <a:t>8</a:t>
            </a:r>
            <a:r>
              <a:rPr lang="en-US" sz="3212" dirty="0"/>
              <a:t>Mấy </a:t>
            </a:r>
            <a:r>
              <a:rPr lang="en-US" sz="3212" dirty="0" err="1"/>
              <a:t>hôm</a:t>
            </a:r>
            <a:r>
              <a:rPr lang="en-US" sz="3212" dirty="0"/>
              <a:t> </a:t>
            </a:r>
            <a:r>
              <a:rPr lang="en-US" sz="3212" dirty="0" err="1"/>
              <a:t>sau</a:t>
            </a:r>
            <a:r>
              <a:rPr lang="en-US" sz="3212" dirty="0"/>
              <a:t>, </a:t>
            </a:r>
            <a:r>
              <a:rPr lang="en-US" sz="3212" dirty="0" err="1"/>
              <a:t>chú</a:t>
            </a:r>
            <a:r>
              <a:rPr lang="en-US" sz="3212" dirty="0"/>
              <a:t> </a:t>
            </a:r>
            <a:r>
              <a:rPr lang="en-US" sz="3212" dirty="0" err="1"/>
              <a:t>lại</a:t>
            </a:r>
            <a:r>
              <a:rPr lang="en-US" sz="3212" dirty="0"/>
              <a:t> </a:t>
            </a:r>
            <a:r>
              <a:rPr lang="en-US" sz="3212" dirty="0" err="1"/>
              <a:t>bày</a:t>
            </a:r>
            <a:r>
              <a:rPr lang="en-US" sz="3212" dirty="0"/>
              <a:t> </a:t>
            </a:r>
            <a:r>
              <a:rPr lang="en-US" sz="3212" dirty="0" err="1"/>
              <a:t>ra</a:t>
            </a:r>
            <a:r>
              <a:rPr lang="en-US" sz="3212" dirty="0"/>
              <a:t> </a:t>
            </a:r>
            <a:r>
              <a:rPr lang="en-US" sz="3212" dirty="0" err="1"/>
              <a:t>trò</a:t>
            </a:r>
            <a:r>
              <a:rPr lang="en-US" sz="3212" dirty="0"/>
              <a:t> ấy.</a:t>
            </a:r>
            <a:r>
              <a:rPr lang="en-US" sz="3212" dirty="0">
                <a:solidFill>
                  <a:srgbClr val="FF0000"/>
                </a:solidFill>
              </a:rPr>
              <a:t>9</a:t>
            </a:r>
            <a:r>
              <a:rPr lang="en-US" sz="3212" dirty="0"/>
              <a:t> Các </a:t>
            </a:r>
            <a:r>
              <a:rPr lang="en-US" sz="3212" dirty="0" err="1"/>
              <a:t>bác</a:t>
            </a:r>
            <a:r>
              <a:rPr lang="en-US" sz="3212" dirty="0"/>
              <a:t> </a:t>
            </a:r>
            <a:r>
              <a:rPr lang="en-US" sz="3212" dirty="0" err="1"/>
              <a:t>nông</a:t>
            </a:r>
            <a:r>
              <a:rPr lang="en-US" sz="3212" dirty="0"/>
              <a:t> </a:t>
            </a:r>
            <a:r>
              <a:rPr lang="en-US" sz="3212" dirty="0" err="1"/>
              <a:t>dân</a:t>
            </a:r>
            <a:r>
              <a:rPr lang="en-US" sz="3212" dirty="0"/>
              <a:t> </a:t>
            </a:r>
            <a:r>
              <a:rPr lang="en-US" sz="3212" dirty="0" err="1"/>
              <a:t>lại</a:t>
            </a:r>
            <a:r>
              <a:rPr lang="en-US" sz="3212" dirty="0"/>
              <a:t> </a:t>
            </a:r>
            <a:r>
              <a:rPr lang="en-US" sz="3212" dirty="0" err="1"/>
              <a:t>chạy</a:t>
            </a:r>
            <a:r>
              <a:rPr lang="en-US" sz="3212" dirty="0"/>
              <a:t> tới.</a:t>
            </a:r>
            <a:r>
              <a:rPr lang="en-US" sz="3212" dirty="0">
                <a:solidFill>
                  <a:srgbClr val="FF0000"/>
                </a:solidFill>
              </a:rPr>
              <a:t>10</a:t>
            </a:r>
            <a:r>
              <a:rPr lang="en-US" sz="3212" dirty="0"/>
              <a:t> </a:t>
            </a:r>
            <a:r>
              <a:rPr lang="en-US" sz="3212" dirty="0" err="1"/>
              <a:t>Rồi</a:t>
            </a:r>
            <a:r>
              <a:rPr lang="en-US" sz="3212" dirty="0"/>
              <a:t> </a:t>
            </a:r>
            <a:r>
              <a:rPr lang="en-US" sz="3212" dirty="0" err="1"/>
              <a:t>một</a:t>
            </a:r>
            <a:r>
              <a:rPr lang="en-US" sz="3212" dirty="0"/>
              <a:t> </a:t>
            </a:r>
            <a:r>
              <a:rPr lang="en-US" sz="3212" dirty="0" err="1"/>
              <a:t>hôm</a:t>
            </a:r>
            <a:r>
              <a:rPr lang="en-US" sz="3212" dirty="0"/>
              <a:t>, </a:t>
            </a:r>
            <a:r>
              <a:rPr lang="en-US" sz="3212" dirty="0" err="1"/>
              <a:t>sói</a:t>
            </a:r>
            <a:r>
              <a:rPr lang="en-US" sz="3212" dirty="0"/>
              <a:t> </a:t>
            </a:r>
            <a:r>
              <a:rPr lang="en-US" sz="3212" dirty="0" err="1"/>
              <a:t>đến</a:t>
            </a:r>
            <a:r>
              <a:rPr lang="en-US" sz="3212" dirty="0"/>
              <a:t> </a:t>
            </a:r>
            <a:r>
              <a:rPr lang="en-US" sz="3212" dirty="0" err="1"/>
              <a:t>thật</a:t>
            </a:r>
            <a:r>
              <a:rPr lang="en-US" sz="3212" dirty="0"/>
              <a:t>. </a:t>
            </a:r>
            <a:r>
              <a:rPr lang="en-US" sz="3212" dirty="0">
                <a:solidFill>
                  <a:srgbClr val="FF0000"/>
                </a:solidFill>
              </a:rPr>
              <a:t>11</a:t>
            </a:r>
            <a:r>
              <a:rPr lang="en-US" sz="3212" dirty="0"/>
              <a:t>Chú </a:t>
            </a:r>
            <a:r>
              <a:rPr lang="en-US" sz="3212" dirty="0" err="1"/>
              <a:t>hốt</a:t>
            </a:r>
            <a:r>
              <a:rPr lang="en-US" sz="3212" dirty="0"/>
              <a:t> </a:t>
            </a:r>
            <a:r>
              <a:rPr lang="en-US" sz="3212" dirty="0" err="1"/>
              <a:t>hoảng</a:t>
            </a:r>
            <a:r>
              <a:rPr lang="en-US" sz="3212" dirty="0"/>
              <a:t> </a:t>
            </a:r>
            <a:r>
              <a:rPr lang="en-US" sz="3212" dirty="0" err="1"/>
              <a:t>kêu</a:t>
            </a:r>
            <a:r>
              <a:rPr lang="en-US" sz="3212" dirty="0"/>
              <a:t> </a:t>
            </a:r>
            <a:r>
              <a:rPr lang="en-US" sz="3212" dirty="0" err="1"/>
              <a:t>gào</a:t>
            </a:r>
            <a:r>
              <a:rPr lang="en-US" sz="3212" dirty="0"/>
              <a:t> </a:t>
            </a:r>
            <a:r>
              <a:rPr lang="en-US" sz="3212" dirty="0" err="1"/>
              <a:t>xin</a:t>
            </a:r>
            <a:r>
              <a:rPr lang="en-US" sz="3212" dirty="0"/>
              <a:t> </a:t>
            </a:r>
            <a:r>
              <a:rPr lang="en-US" sz="3212" dirty="0" err="1"/>
              <a:t>cứu</a:t>
            </a:r>
            <a:r>
              <a:rPr lang="en-US" sz="3212" dirty="0"/>
              <a:t> </a:t>
            </a:r>
            <a:r>
              <a:rPr lang="en-US" sz="3212" dirty="0" err="1"/>
              <a:t>giúp</a:t>
            </a:r>
            <a:r>
              <a:rPr lang="en-US" sz="3212" dirty="0"/>
              <a:t>. </a:t>
            </a:r>
            <a:r>
              <a:rPr lang="en-US" sz="3212" dirty="0">
                <a:solidFill>
                  <a:srgbClr val="FF0000"/>
                </a:solidFill>
              </a:rPr>
              <a:t>12</a:t>
            </a:r>
            <a:r>
              <a:rPr lang="en-US" sz="3212" dirty="0"/>
              <a:t> Các </a:t>
            </a:r>
            <a:r>
              <a:rPr lang="en-US" sz="3212" dirty="0" err="1"/>
              <a:t>bác</a:t>
            </a:r>
            <a:r>
              <a:rPr lang="en-US" sz="3212" dirty="0"/>
              <a:t> </a:t>
            </a:r>
            <a:r>
              <a:rPr lang="en-US" sz="3212" dirty="0" err="1"/>
              <a:t>nông</a:t>
            </a:r>
            <a:r>
              <a:rPr lang="en-US" sz="3212" dirty="0"/>
              <a:t> </a:t>
            </a:r>
            <a:r>
              <a:rPr lang="en-US" sz="3212" dirty="0" err="1"/>
              <a:t>dân</a:t>
            </a:r>
            <a:r>
              <a:rPr lang="en-US" sz="3212" dirty="0"/>
              <a:t> </a:t>
            </a:r>
            <a:r>
              <a:rPr lang="en-US" sz="3212" dirty="0" err="1"/>
              <a:t>nghĩ</a:t>
            </a:r>
            <a:r>
              <a:rPr lang="en-US" sz="3212" dirty="0"/>
              <a:t> </a:t>
            </a:r>
            <a:r>
              <a:rPr lang="en-US" sz="3212" dirty="0" err="1"/>
              <a:t>là</a:t>
            </a:r>
            <a:r>
              <a:rPr lang="en-US" sz="3212" dirty="0"/>
              <a:t> </a:t>
            </a:r>
            <a:r>
              <a:rPr lang="en-US" sz="3212" dirty="0" err="1"/>
              <a:t>chú</a:t>
            </a:r>
            <a:r>
              <a:rPr lang="en-US" sz="3212" dirty="0"/>
              <a:t> </a:t>
            </a:r>
            <a:r>
              <a:rPr lang="en-US" sz="3212" dirty="0" err="1"/>
              <a:t>lại</a:t>
            </a:r>
            <a:r>
              <a:rPr lang="en-US" sz="3212" dirty="0"/>
              <a:t> </a:t>
            </a:r>
            <a:r>
              <a:rPr lang="en-US" sz="3212" dirty="0" err="1"/>
              <a:t>lừa</a:t>
            </a:r>
            <a:r>
              <a:rPr lang="en-US" sz="3212" dirty="0"/>
              <a:t> </a:t>
            </a:r>
            <a:r>
              <a:rPr lang="en-US" sz="3212" dirty="0" err="1"/>
              <a:t>mình</a:t>
            </a:r>
            <a:r>
              <a:rPr lang="en-US" sz="3212" dirty="0"/>
              <a:t>, </a:t>
            </a:r>
            <a:r>
              <a:rPr lang="en-US" sz="3212" dirty="0" err="1"/>
              <a:t>nên</a:t>
            </a:r>
            <a:r>
              <a:rPr lang="en-US" sz="3212" dirty="0"/>
              <a:t> </a:t>
            </a:r>
            <a:r>
              <a:rPr lang="en-US" sz="3212" dirty="0" err="1"/>
              <a:t>vẫn</a:t>
            </a:r>
            <a:r>
              <a:rPr lang="en-US" sz="3212" dirty="0"/>
              <a:t> </a:t>
            </a:r>
            <a:r>
              <a:rPr lang="en-US" sz="3212" dirty="0" err="1"/>
              <a:t>thản</a:t>
            </a:r>
            <a:r>
              <a:rPr lang="en-US" sz="3212" dirty="0"/>
              <a:t> </a:t>
            </a:r>
            <a:r>
              <a:rPr lang="en-US" sz="3212" dirty="0" err="1"/>
              <a:t>nhiên</a:t>
            </a:r>
            <a:r>
              <a:rPr lang="en-US" sz="3212" dirty="0"/>
              <a:t> </a:t>
            </a:r>
            <a:r>
              <a:rPr lang="en-US" sz="3212" dirty="0" err="1"/>
              <a:t>làm</a:t>
            </a:r>
            <a:r>
              <a:rPr lang="en-US" sz="3212" dirty="0"/>
              <a:t> </a:t>
            </a:r>
            <a:r>
              <a:rPr lang="en-US" sz="3212" dirty="0" err="1"/>
              <a:t>việc</a:t>
            </a:r>
            <a:r>
              <a:rPr lang="en-US" sz="3212" dirty="0"/>
              <a:t>. </a:t>
            </a:r>
            <a:r>
              <a:rPr lang="en-US" sz="3212" dirty="0">
                <a:solidFill>
                  <a:srgbClr val="FF0000"/>
                </a:solidFill>
              </a:rPr>
              <a:t>13</a:t>
            </a:r>
            <a:r>
              <a:rPr lang="en-US" sz="3212" dirty="0"/>
              <a:t>Thế </a:t>
            </a:r>
            <a:r>
              <a:rPr lang="en-US" sz="3212" dirty="0" err="1"/>
              <a:t>là</a:t>
            </a:r>
            <a:r>
              <a:rPr lang="en-US" sz="3212" dirty="0"/>
              <a:t> </a:t>
            </a:r>
            <a:r>
              <a:rPr lang="en-US" sz="3212" dirty="0" err="1"/>
              <a:t>sói</a:t>
            </a:r>
            <a:r>
              <a:rPr lang="en-US" sz="3212" dirty="0"/>
              <a:t> </a:t>
            </a:r>
            <a:r>
              <a:rPr lang="en-US" sz="3212" dirty="0" err="1"/>
              <a:t>thỏa</a:t>
            </a:r>
            <a:r>
              <a:rPr lang="en-US" sz="3212" dirty="0"/>
              <a:t> </a:t>
            </a:r>
            <a:r>
              <a:rPr lang="en-US" sz="3212" dirty="0" err="1"/>
              <a:t>thuê</a:t>
            </a:r>
            <a:r>
              <a:rPr lang="en-US" sz="3212" dirty="0"/>
              <a:t> </a:t>
            </a:r>
            <a:r>
              <a:rPr lang="en-US" sz="3212" dirty="0" err="1"/>
              <a:t>ăn</a:t>
            </a:r>
            <a:r>
              <a:rPr lang="en-US" sz="3212" dirty="0"/>
              <a:t> </a:t>
            </a:r>
            <a:r>
              <a:rPr lang="en-US" sz="3212" dirty="0" err="1"/>
              <a:t>thịt</a:t>
            </a:r>
            <a:r>
              <a:rPr lang="en-US" sz="3212" dirty="0"/>
              <a:t> </a:t>
            </a:r>
            <a:r>
              <a:rPr lang="en-US" sz="3212" dirty="0" err="1"/>
              <a:t>hết</a:t>
            </a:r>
            <a:r>
              <a:rPr lang="en-US" sz="3212" dirty="0"/>
              <a:t> </a:t>
            </a:r>
            <a:r>
              <a:rPr lang="en-US" sz="3212" dirty="0" err="1"/>
              <a:t>cả</a:t>
            </a:r>
            <a:r>
              <a:rPr lang="en-US" sz="3212" dirty="0"/>
              <a:t> </a:t>
            </a:r>
            <a:r>
              <a:rPr lang="en-US" sz="3212" dirty="0" err="1"/>
              <a:t>đàn</a:t>
            </a:r>
            <a:r>
              <a:rPr lang="en-US" sz="3212" dirty="0"/>
              <a:t> </a:t>
            </a:r>
            <a:r>
              <a:rPr lang="en-US" sz="3212" dirty="0" err="1"/>
              <a:t>cừu</a:t>
            </a:r>
            <a:r>
              <a:rPr lang="en-US" sz="3212" dirty="0"/>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l="66000" t="1000" r="-3000" b="42000"/>
          </a:stretch>
        </a:blipFill>
        <a:effectLst/>
      </p:bgPr>
    </p:bg>
    <p:spTree>
      <p:nvGrpSpPr>
        <p:cNvPr id="1" name=""/>
        <p:cNvGrpSpPr/>
        <p:nvPr/>
      </p:nvGrpSpPr>
      <p:grpSpPr>
        <a:xfrm>
          <a:off x="0" y="0"/>
          <a:ext cx="0" cy="0"/>
          <a:chOff x="0" y="0"/>
          <a:chExt cx="0" cy="0"/>
        </a:xfrm>
      </p:grpSpPr>
      <p:sp>
        <p:nvSpPr>
          <p:cNvPr id="3" name="TextBox 2"/>
          <p:cNvSpPr txBox="1"/>
          <p:nvPr/>
        </p:nvSpPr>
        <p:spPr>
          <a:xfrm>
            <a:off x="2850747" y="355423"/>
            <a:ext cx="3642531" cy="584739"/>
          </a:xfrm>
          <a:prstGeom prst="rect">
            <a:avLst/>
          </a:prstGeom>
          <a:solidFill>
            <a:schemeClr val="accent2">
              <a:lumMod val="20000"/>
              <a:lumOff val="80000"/>
            </a:schemeClr>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Luyện đọc câu dài:</a:t>
            </a:r>
          </a:p>
        </p:txBody>
      </p:sp>
      <p:sp>
        <p:nvSpPr>
          <p:cNvPr id="4" name="Rectangle 3"/>
          <p:cNvSpPr/>
          <p:nvPr/>
        </p:nvSpPr>
        <p:spPr>
          <a:xfrm>
            <a:off x="-73109" y="2281553"/>
            <a:ext cx="9654799" cy="1200329"/>
          </a:xfrm>
          <a:prstGeom prst="rect">
            <a:avLst/>
          </a:prstGeom>
        </p:spPr>
        <p:txBody>
          <a:bodyPr wrap="square">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5</a:t>
            </a:r>
            <a:r>
              <a:rPr lang="en-US" sz="3600" dirty="0">
                <a:latin typeface="Arial-Rounded" panose="020B0500000000000000" pitchFamily="34" charset="0"/>
                <a:ea typeface="Arial-Rounded" panose="020B0500000000000000" pitchFamily="34" charset="0"/>
                <a:cs typeface="Arial-Rounded" panose="020B0500000000000000" pitchFamily="34" charset="0"/>
              </a:rPr>
              <a:t> Nghe tiếng kêu cứu, mấy bác nông dân đang làm việc gần đấy tức tốc chạy tới. </a:t>
            </a:r>
          </a:p>
        </p:txBody>
      </p:sp>
      <p:sp>
        <p:nvSpPr>
          <p:cNvPr id="5" name="Rectangle 4"/>
          <p:cNvSpPr/>
          <p:nvPr/>
        </p:nvSpPr>
        <p:spPr>
          <a:xfrm>
            <a:off x="139879" y="4114606"/>
            <a:ext cx="9448800" cy="1077218"/>
          </a:xfrm>
          <a:prstGeom prst="rect">
            <a:avLst/>
          </a:prstGeom>
        </p:spPr>
        <p:txBody>
          <a:bodyPr wrap="square">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12</a:t>
            </a:r>
            <a:r>
              <a:rPr lang="en-US" sz="3200" dirty="0">
                <a:latin typeface="Arial-Rounded" panose="020B0500000000000000" pitchFamily="34" charset="0"/>
                <a:ea typeface="Arial-Rounded" panose="020B0500000000000000" pitchFamily="34" charset="0"/>
                <a:cs typeface="Arial-Rounded" panose="020B0500000000000000" pitchFamily="34" charset="0"/>
              </a:rPr>
              <a:t>Các bác nông dân nghĩ là chú lại lừa mình, nên vẫn thản nhiên làm việc. </a:t>
            </a:r>
            <a:endParaRPr lang="en-US" sz="3200" dirty="0"/>
          </a:p>
        </p:txBody>
      </p:sp>
      <p:cxnSp>
        <p:nvCxnSpPr>
          <p:cNvPr id="7" name="Straight Connector 6"/>
          <p:cNvCxnSpPr/>
          <p:nvPr/>
        </p:nvCxnSpPr>
        <p:spPr>
          <a:xfrm flipH="1">
            <a:off x="9244012" y="2456492"/>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4633554" y="288171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443412" y="414005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19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l="65000" t="-1000" r="-3000" b="50000"/>
          </a:stretch>
        </a:blipFill>
        <a:effectLst/>
      </p:bgPr>
    </p:bg>
    <p:spTree>
      <p:nvGrpSpPr>
        <p:cNvPr id="1" name=""/>
        <p:cNvGrpSpPr/>
        <p:nvPr/>
      </p:nvGrpSpPr>
      <p:grpSpPr>
        <a:xfrm>
          <a:off x="0" y="0"/>
          <a:ext cx="0" cy="0"/>
          <a:chOff x="0" y="0"/>
          <a:chExt cx="0" cy="0"/>
        </a:xfrm>
      </p:grpSpPr>
      <p:sp>
        <p:nvSpPr>
          <p:cNvPr id="3" name="Oval 2"/>
          <p:cNvSpPr/>
          <p:nvPr/>
        </p:nvSpPr>
        <p:spPr>
          <a:xfrm>
            <a:off x="23812" y="50548"/>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2</a:t>
            </a:r>
          </a:p>
        </p:txBody>
      </p:sp>
      <p:sp>
        <p:nvSpPr>
          <p:cNvPr id="4" name="TextBox 3"/>
          <p:cNvSpPr txBox="1"/>
          <p:nvPr/>
        </p:nvSpPr>
        <p:spPr>
          <a:xfrm>
            <a:off x="633412" y="40786"/>
            <a:ext cx="73914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Đọc</a:t>
            </a:r>
          </a:p>
        </p:txBody>
      </p:sp>
      <p:pic>
        <p:nvPicPr>
          <p:cNvPr id="5" name="Picture 4"/>
          <p:cNvPicPr>
            <a:picLocks noChangeAspect="1"/>
          </p:cNvPicPr>
          <p:nvPr/>
        </p:nvPicPr>
        <p:blipFill>
          <a:blip r:embed="rId3"/>
          <a:stretch>
            <a:fillRect/>
          </a:stretch>
        </p:blipFill>
        <p:spPr>
          <a:xfrm>
            <a:off x="481012" y="362276"/>
            <a:ext cx="11351736" cy="5474169"/>
          </a:xfrm>
          <a:prstGeom prst="rect">
            <a:avLst/>
          </a:prstGeom>
        </p:spPr>
      </p:pic>
      <p:sp>
        <p:nvSpPr>
          <p:cNvPr id="6" name="TextBox 5"/>
          <p:cNvSpPr txBox="1"/>
          <p:nvPr/>
        </p:nvSpPr>
        <p:spPr>
          <a:xfrm>
            <a:off x="1411236" y="6050404"/>
            <a:ext cx="7086600" cy="584739"/>
          </a:xfrm>
          <a:prstGeom prst="rect">
            <a:avLst/>
          </a:prstGeom>
          <a:solidFill>
            <a:schemeClr val="accent2">
              <a:lumMod val="20000"/>
              <a:lumOff val="80000"/>
            </a:schemeClr>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Bài đọc có mấy đoạn?</a:t>
            </a:r>
          </a:p>
        </p:txBody>
      </p:sp>
      <p:sp>
        <p:nvSpPr>
          <p:cNvPr id="8" name="Flowchart: Connector 7"/>
          <p:cNvSpPr/>
          <p:nvPr/>
        </p:nvSpPr>
        <p:spPr>
          <a:xfrm>
            <a:off x="776287" y="792611"/>
            <a:ext cx="463550" cy="357574"/>
          </a:xfrm>
          <a:prstGeom prst="flowChartConnector">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1" name="Flowchart: Connector 10"/>
          <p:cNvSpPr/>
          <p:nvPr/>
        </p:nvSpPr>
        <p:spPr>
          <a:xfrm>
            <a:off x="789853" y="3715252"/>
            <a:ext cx="463550" cy="357574"/>
          </a:xfrm>
          <a:prstGeom prst="flowChartConnector">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3" name="TextBox 12"/>
          <p:cNvSpPr txBox="1"/>
          <p:nvPr/>
        </p:nvSpPr>
        <p:spPr>
          <a:xfrm>
            <a:off x="1624012" y="6028581"/>
            <a:ext cx="6096000" cy="584739"/>
          </a:xfrm>
          <a:prstGeom prst="rect">
            <a:avLst/>
          </a:prstGeom>
          <a:solidFill>
            <a:schemeClr val="accent2">
              <a:lumMod val="20000"/>
              <a:lumOff val="80000"/>
            </a:schemeClr>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nối tiếp đoạn</a:t>
            </a:r>
          </a:p>
        </p:txBody>
      </p:sp>
      <p:sp>
        <p:nvSpPr>
          <p:cNvPr id="14" name="TextBox 13"/>
          <p:cNvSpPr txBox="1"/>
          <p:nvPr/>
        </p:nvSpPr>
        <p:spPr>
          <a:xfrm>
            <a:off x="1465532" y="6037850"/>
            <a:ext cx="6096000" cy="584739"/>
          </a:xfrm>
          <a:prstGeom prst="rect">
            <a:avLst/>
          </a:prstGeom>
          <a:solidFill>
            <a:schemeClr val="accent2">
              <a:lumMod val="20000"/>
              <a:lumOff val="80000"/>
            </a:schemeClr>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Luyện đọc theo nhóm 2</a:t>
            </a:r>
          </a:p>
        </p:txBody>
      </p:sp>
      <p:sp>
        <p:nvSpPr>
          <p:cNvPr id="15" name="TextBox 14"/>
          <p:cNvSpPr txBox="1"/>
          <p:nvPr/>
        </p:nvSpPr>
        <p:spPr>
          <a:xfrm>
            <a:off x="2233612" y="6028581"/>
            <a:ext cx="6096000" cy="584739"/>
          </a:xfrm>
          <a:prstGeom prst="rect">
            <a:avLst/>
          </a:prstGeom>
          <a:solidFill>
            <a:schemeClr val="accent2">
              <a:lumMod val="20000"/>
              <a:lumOff val="80000"/>
            </a:schemeClr>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Thi đọc nhóm 2</a:t>
            </a:r>
          </a:p>
        </p:txBody>
      </p:sp>
    </p:spTree>
    <p:extLst>
      <p:ext uri="{BB962C8B-B14F-4D97-AF65-F5344CB8AC3E}">
        <p14:creationId xmlns:p14="http://schemas.microsoft.com/office/powerpoint/2010/main" val="14504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1+#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1+#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l="70000" t="-1000" r="-3000" b="53000"/>
          </a:stretch>
        </a:blipFill>
        <a:effectLst/>
      </p:bgPr>
    </p:bg>
    <p:spTree>
      <p:nvGrpSpPr>
        <p:cNvPr id="1" name=""/>
        <p:cNvGrpSpPr/>
        <p:nvPr/>
      </p:nvGrpSpPr>
      <p:grpSpPr>
        <a:xfrm>
          <a:off x="0" y="0"/>
          <a:ext cx="0" cy="0"/>
          <a:chOff x="0" y="0"/>
          <a:chExt cx="0" cy="0"/>
        </a:xfrm>
      </p:grpSpPr>
      <p:sp>
        <p:nvSpPr>
          <p:cNvPr id="4" name="Oval 3"/>
          <p:cNvSpPr/>
          <p:nvPr/>
        </p:nvSpPr>
        <p:spPr>
          <a:xfrm>
            <a:off x="23812" y="50548"/>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2</a:t>
            </a:r>
          </a:p>
        </p:txBody>
      </p:sp>
      <p:sp>
        <p:nvSpPr>
          <p:cNvPr id="5" name="TextBox 4"/>
          <p:cNvSpPr txBox="1"/>
          <p:nvPr/>
        </p:nvSpPr>
        <p:spPr>
          <a:xfrm>
            <a:off x="633412" y="40786"/>
            <a:ext cx="73914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Đọc</a:t>
            </a:r>
          </a:p>
        </p:txBody>
      </p:sp>
      <p:pic>
        <p:nvPicPr>
          <p:cNvPr id="6" name="Picture 5"/>
          <p:cNvPicPr>
            <a:picLocks noChangeAspect="1"/>
          </p:cNvPicPr>
          <p:nvPr/>
        </p:nvPicPr>
        <p:blipFill>
          <a:blip r:embed="rId3"/>
          <a:stretch>
            <a:fillRect/>
          </a:stretch>
        </p:blipFill>
        <p:spPr>
          <a:xfrm>
            <a:off x="481012" y="362276"/>
            <a:ext cx="11351736" cy="5474169"/>
          </a:xfrm>
          <a:prstGeom prst="rect">
            <a:avLst/>
          </a:prstGeom>
        </p:spPr>
      </p:pic>
      <p:sp>
        <p:nvSpPr>
          <p:cNvPr id="7" name="TextBox 6"/>
          <p:cNvSpPr txBox="1"/>
          <p:nvPr/>
        </p:nvSpPr>
        <p:spPr>
          <a:xfrm>
            <a:off x="1471612" y="5865565"/>
            <a:ext cx="6096000" cy="584739"/>
          </a:xfrm>
          <a:prstGeom prst="rect">
            <a:avLst/>
          </a:prstGeom>
          <a:solidFill>
            <a:schemeClr val="accent2">
              <a:lumMod val="20000"/>
              <a:lumOff val="80000"/>
            </a:schemeClr>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 Học sinh Đọc toàn bài</a:t>
            </a:r>
          </a:p>
        </p:txBody>
      </p:sp>
    </p:spTree>
    <p:extLst>
      <p:ext uri="{BB962C8B-B14F-4D97-AF65-F5344CB8AC3E}">
        <p14:creationId xmlns:p14="http://schemas.microsoft.com/office/powerpoint/2010/main" val="341939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l="73000" t="-5000" r="-2000" b="47000"/>
          </a:stretch>
        </a:blipFill>
        <a:effectLst/>
      </p:bgPr>
    </p:bg>
    <p:spTree>
      <p:nvGrpSpPr>
        <p:cNvPr id="1" name=""/>
        <p:cNvGrpSpPr/>
        <p:nvPr/>
      </p:nvGrpSpPr>
      <p:grpSpPr>
        <a:xfrm>
          <a:off x="0" y="0"/>
          <a:ext cx="0" cy="0"/>
          <a:chOff x="0" y="0"/>
          <a:chExt cx="0" cy="0"/>
        </a:xfrm>
      </p:grpSpPr>
      <p:sp>
        <p:nvSpPr>
          <p:cNvPr id="2" name="Oval 1"/>
          <p:cNvSpPr/>
          <p:nvPr/>
        </p:nvSpPr>
        <p:spPr>
          <a:xfrm>
            <a:off x="23812" y="45244"/>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3</a:t>
            </a:r>
          </a:p>
        </p:txBody>
      </p:sp>
      <p:pic>
        <p:nvPicPr>
          <p:cNvPr id="5" name="Picture 4"/>
          <p:cNvPicPr>
            <a:picLocks noChangeAspect="1"/>
          </p:cNvPicPr>
          <p:nvPr/>
        </p:nvPicPr>
        <p:blipFill>
          <a:blip r:embed="rId3"/>
          <a:stretch>
            <a:fillRect/>
          </a:stretch>
        </p:blipFill>
        <p:spPr>
          <a:xfrm>
            <a:off x="481012" y="362276"/>
            <a:ext cx="11351736" cy="5474169"/>
          </a:xfrm>
          <a:prstGeom prst="rect">
            <a:avLst/>
          </a:prstGeom>
        </p:spPr>
      </p:pic>
      <p:sp>
        <p:nvSpPr>
          <p:cNvPr id="6" name="Cloud 5"/>
          <p:cNvSpPr/>
          <p:nvPr/>
        </p:nvSpPr>
        <p:spPr>
          <a:xfrm>
            <a:off x="2081212" y="5696275"/>
            <a:ext cx="3505200" cy="914400"/>
          </a:xfrm>
          <a:prstGeom prst="clou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dirty="0">
                <a:solidFill>
                  <a:schemeClr val="tx1"/>
                </a:solidFill>
                <a:latin typeface="Arial-Rounded" pitchFamily="34" charset="0"/>
                <a:ea typeface="Arial-Rounded" pitchFamily="34" charset="0"/>
                <a:cs typeface="Arial-Rounded" pitchFamily="34" charset="0"/>
              </a:rPr>
              <a:t>Đọc thầm bài</a:t>
            </a:r>
          </a:p>
        </p:txBody>
      </p:sp>
      <p:sp>
        <p:nvSpPr>
          <p:cNvPr id="7" name="TextBox 6"/>
          <p:cNvSpPr txBox="1"/>
          <p:nvPr/>
        </p:nvSpPr>
        <p:spPr>
          <a:xfrm>
            <a:off x="633412" y="31390"/>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Tree>
    <p:extLst>
      <p:ext uri="{BB962C8B-B14F-4D97-AF65-F5344CB8AC3E}">
        <p14:creationId xmlns:p14="http://schemas.microsoft.com/office/powerpoint/2010/main" val="225250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6000"/>
            <a:lum/>
          </a:blip>
          <a:srcRect/>
          <a:stretch>
            <a:fillRect l="49000" t="61000"/>
          </a:stretch>
        </a:blipFill>
        <a:effectLst/>
      </p:bgPr>
    </p:bg>
    <p:spTree>
      <p:nvGrpSpPr>
        <p:cNvPr id="1" name=""/>
        <p:cNvGrpSpPr/>
        <p:nvPr/>
      </p:nvGrpSpPr>
      <p:grpSpPr>
        <a:xfrm>
          <a:off x="0" y="0"/>
          <a:ext cx="0" cy="0"/>
          <a:chOff x="0" y="0"/>
          <a:chExt cx="0" cy="0"/>
        </a:xfrm>
      </p:grpSpPr>
      <p:sp>
        <p:nvSpPr>
          <p:cNvPr id="7" name="Oval 6"/>
          <p:cNvSpPr/>
          <p:nvPr/>
        </p:nvSpPr>
        <p:spPr>
          <a:xfrm>
            <a:off x="89621" y="225260"/>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3</a:t>
            </a:r>
          </a:p>
        </p:txBody>
      </p:sp>
      <p:sp>
        <p:nvSpPr>
          <p:cNvPr id="8" name="TextBox 7"/>
          <p:cNvSpPr txBox="1"/>
          <p:nvPr/>
        </p:nvSpPr>
        <p:spPr>
          <a:xfrm>
            <a:off x="862012" y="239116"/>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9" name="Text Box 1"/>
          <p:cNvSpPr txBox="1"/>
          <p:nvPr/>
        </p:nvSpPr>
        <p:spPr>
          <a:xfrm>
            <a:off x="321685" y="1721644"/>
            <a:ext cx="11887200" cy="3785652"/>
          </a:xfrm>
          <a:prstGeom prst="rect">
            <a:avLst/>
          </a:prstGeom>
          <a:noFill/>
        </p:spPr>
        <p:txBody>
          <a:bodyPr wrap="square" rtlCol="0">
            <a:spAutoFit/>
          </a:bodyPr>
          <a:lstStyle/>
          <a:p>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Có</a:t>
            </a:r>
            <a:r>
              <a:rPr lang="en-US" sz="3000" dirty="0">
                <a:latin typeface="Arial-Rounded" panose="020B0500000000000000" pitchFamily="34" charset="0"/>
                <a:ea typeface="Arial-Rounded" panose="020B0500000000000000" pitchFamily="34" charset="0"/>
                <a:cs typeface="Arial-Rounded" panose="020B0500000000000000" pitchFamily="34" charset="0"/>
              </a:rPr>
              <a:t> một chú bé chăn cừu thường thả cừu gần chân núi. Một hôm thấy buồn quá, chú nghĩ ra một trò đùa cho vui. Chú giả vờ kêu toáng lên:</a:t>
            </a:r>
          </a:p>
          <a:p>
            <a:r>
              <a:rPr lang="en-US" sz="3000" dirty="0">
                <a:latin typeface="Arial-Rounded" panose="020B0500000000000000" pitchFamily="34" charset="0"/>
                <a:ea typeface="Arial-Rounded" panose="020B0500000000000000" pitchFamily="34" charset="0"/>
                <a:cs typeface="Arial-Rounded" panose="020B0500000000000000" pitchFamily="34" charset="0"/>
              </a:rPr>
              <a:t>       - Sói! Sói! Cứu tôi với!</a:t>
            </a:r>
          </a:p>
          <a:p>
            <a:pPr algn="just"/>
            <a:r>
              <a:rPr lang="en-US" sz="3000" dirty="0">
                <a:latin typeface="Arial-Rounded" panose="020B0500000000000000" pitchFamily="34" charset="0"/>
                <a:ea typeface="Arial-Rounded" panose="020B0500000000000000" pitchFamily="34" charset="0"/>
                <a:cs typeface="Arial-Rounded" panose="020B0500000000000000" pitchFamily="34" charset="0"/>
              </a:rPr>
              <a:t>      Nghe tiếng kêu cứu, mấy bác nông dân đang làm việc gần đấy tức tốc chạy tới. Nhưng họ không thấy sói đâu. Thấy vậy, chú khoái chí lắm.</a:t>
            </a:r>
          </a:p>
          <a:p>
            <a:pPr algn="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i="1" dirty="0">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 Ê-</a:t>
            </a:r>
            <a:r>
              <a:rPr lang="en-US" sz="2800" dirty="0" err="1">
                <a:latin typeface="Arial-Rounded" panose="020B0500000000000000" pitchFamily="34" charset="0"/>
                <a:ea typeface="Arial-Rounded" panose="020B0500000000000000" pitchFamily="34" charset="0"/>
                <a:cs typeface="Arial-Rounded" panose="020B0500000000000000" pitchFamily="34" charset="0"/>
              </a:rPr>
              <a:t>dốp</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extBox 9"/>
          <p:cNvSpPr txBox="1"/>
          <p:nvPr/>
        </p:nvSpPr>
        <p:spPr>
          <a:xfrm>
            <a:off x="3071813" y="862477"/>
            <a:ext cx="5928129" cy="584739"/>
          </a:xfrm>
          <a:prstGeom prst="rect">
            <a:avLst/>
          </a:prstGeom>
          <a:solidFill>
            <a:schemeClr val="accent2">
              <a:lumMod val="20000"/>
              <a:lumOff val="80000"/>
            </a:schemeClr>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Đọc đoạn 1 và trả lời câu hỏi:</a:t>
            </a:r>
          </a:p>
        </p:txBody>
      </p:sp>
      <p:sp>
        <p:nvSpPr>
          <p:cNvPr id="11" name="Text Box 1"/>
          <p:cNvSpPr txBox="1"/>
          <p:nvPr/>
        </p:nvSpPr>
        <p:spPr>
          <a:xfrm>
            <a:off x="394421" y="5530084"/>
            <a:ext cx="8605520" cy="1077218"/>
          </a:xfrm>
          <a:prstGeom prst="rect">
            <a:avLst/>
          </a:prstGeom>
          <a:noFill/>
        </p:spPr>
        <p:txBody>
          <a:bodyPr wrap="square" rtlCol="0">
            <a:spAutoFit/>
          </a:bodyPr>
          <a:lstStyle/>
          <a:p>
            <a:r>
              <a:rPr lang="en-US" sz="3200" b="1" dirty="0">
                <a:latin typeface="Arial-Rounded" panose="020B0500000000000000" pitchFamily="34" charset="0"/>
                <a:ea typeface="Arial-Rounded" panose="020B0500000000000000" pitchFamily="34" charset="0"/>
                <a:cs typeface="Arial-Rounded" panose="020B0500000000000000" pitchFamily="34" charset="0"/>
              </a:rPr>
              <a:t>a. Ban đầu thấy tiếng kêu cứu, mấy bác nông dân đã làm gì?</a:t>
            </a:r>
          </a:p>
        </p:txBody>
      </p:sp>
      <p:cxnSp>
        <p:nvCxnSpPr>
          <p:cNvPr id="12" name="Straight Connector 11"/>
          <p:cNvCxnSpPr>
            <a:cxnSpLocks/>
          </p:cNvCxnSpPr>
          <p:nvPr/>
        </p:nvCxnSpPr>
        <p:spPr>
          <a:xfrm>
            <a:off x="4697181" y="4007644"/>
            <a:ext cx="751170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a:cxnSpLocks/>
          </p:cNvCxnSpPr>
          <p:nvPr/>
        </p:nvCxnSpPr>
        <p:spPr>
          <a:xfrm>
            <a:off x="394421" y="4541044"/>
            <a:ext cx="260119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13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1"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6000"/>
            <a:lum/>
          </a:blip>
          <a:srcRect/>
          <a:stretch>
            <a:fillRect l="51000" t="60000"/>
          </a:stretch>
        </a:blipFill>
        <a:effectLst/>
      </p:bgPr>
    </p:bg>
    <p:spTree>
      <p:nvGrpSpPr>
        <p:cNvPr id="1" name=""/>
        <p:cNvGrpSpPr/>
        <p:nvPr/>
      </p:nvGrpSpPr>
      <p:grpSpPr>
        <a:xfrm>
          <a:off x="0" y="0"/>
          <a:ext cx="0" cy="0"/>
          <a:chOff x="0" y="0"/>
          <a:chExt cx="0" cy="0"/>
        </a:xfrm>
      </p:grpSpPr>
      <p:sp>
        <p:nvSpPr>
          <p:cNvPr id="6" name="Oval 5"/>
          <p:cNvSpPr/>
          <p:nvPr/>
        </p:nvSpPr>
        <p:spPr>
          <a:xfrm>
            <a:off x="89621" y="225260"/>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3</a:t>
            </a:r>
          </a:p>
        </p:txBody>
      </p:sp>
      <p:sp>
        <p:nvSpPr>
          <p:cNvPr id="7" name="TextBox 6"/>
          <p:cNvSpPr txBox="1"/>
          <p:nvPr/>
        </p:nvSpPr>
        <p:spPr>
          <a:xfrm>
            <a:off x="862012" y="239116"/>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8" name="TextBox 7"/>
          <p:cNvSpPr txBox="1"/>
          <p:nvPr/>
        </p:nvSpPr>
        <p:spPr>
          <a:xfrm>
            <a:off x="1014413" y="854621"/>
            <a:ext cx="6019799" cy="584739"/>
          </a:xfrm>
          <a:prstGeom prst="rect">
            <a:avLst/>
          </a:prstGeom>
          <a:solidFill>
            <a:schemeClr val="accent2">
              <a:lumMod val="20000"/>
              <a:lumOff val="80000"/>
            </a:schemeClr>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Đọc đoạn 2 và trả lời câu hỏi:</a:t>
            </a:r>
          </a:p>
        </p:txBody>
      </p:sp>
      <p:sp>
        <p:nvSpPr>
          <p:cNvPr id="9" name="Rectangle 8"/>
          <p:cNvSpPr/>
          <p:nvPr/>
        </p:nvSpPr>
        <p:spPr>
          <a:xfrm>
            <a:off x="862013" y="1950244"/>
            <a:ext cx="9992591" cy="2123658"/>
          </a:xfrm>
          <a:prstGeom prst="rect">
            <a:avLst/>
          </a:prstGeom>
        </p:spPr>
        <p:txBody>
          <a:bodyPr wrap="square">
            <a:spAutoFit/>
          </a:bodyPr>
          <a:lstStyle/>
          <a:p>
            <a:pPr algn="just"/>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Mấy hôm sau, chú lợi bày ra trò ấy. Các bác nông dân lại chạy tới. Rồi một hôm, sói đến thật. Chú hốt hoảng kêu gào xin cứu giúp. Các bác nông dân nghĩ là chú lại lừa mình, nên vẫn thản nhiên làm việc. Thế là sói thỏa thuê ăn thịt hết cả đàn cừu.</a:t>
            </a:r>
          </a:p>
          <a:p>
            <a:pPr algn="r"/>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Ê-</a:t>
            </a:r>
            <a:r>
              <a:rPr lang="en-US" sz="2000" dirty="0" err="1">
                <a:latin typeface="Arial-Rounded" panose="020B0500000000000000" pitchFamily="34" charset="0"/>
                <a:ea typeface="Arial-Rounded" panose="020B0500000000000000" pitchFamily="34" charset="0"/>
                <a:cs typeface="Arial-Rounded" panose="020B0500000000000000" pitchFamily="34" charset="0"/>
              </a:rPr>
              <a:t>dốp</a:t>
            </a:r>
            <a:r>
              <a:rPr lang="en-US" sz="2000" dirty="0">
                <a:latin typeface="Arial-Rounded" panose="020B0500000000000000" pitchFamily="34" charset="0"/>
                <a:ea typeface="Arial-Rounded" panose="020B0500000000000000" pitchFamily="34" charset="0"/>
                <a:cs typeface="Arial-Rounded" panose="020B0500000000000000" pitchFamily="34" charset="0"/>
              </a:rPr>
              <a:t>)</a:t>
            </a:r>
            <a:endParaRPr lang="en-US" sz="2400" dirty="0"/>
          </a:p>
        </p:txBody>
      </p:sp>
      <p:sp>
        <p:nvSpPr>
          <p:cNvPr id="10" name="Text Box 3"/>
          <p:cNvSpPr txBox="1"/>
          <p:nvPr/>
        </p:nvSpPr>
        <p:spPr>
          <a:xfrm>
            <a:off x="394422" y="5531644"/>
            <a:ext cx="7944485" cy="523220"/>
          </a:xfrm>
          <a:prstGeom prst="rect">
            <a:avLst/>
          </a:prstGeom>
          <a:noFill/>
        </p:spPr>
        <p:txBody>
          <a:bodyPr wrap="square" rtlCol="0">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b. Vì sao bầy sói có thể thỏa thuê ăn thịt đàn cừu?</a:t>
            </a:r>
          </a:p>
        </p:txBody>
      </p:sp>
      <p:cxnSp>
        <p:nvCxnSpPr>
          <p:cNvPr id="11" name="Straight Connector 10"/>
          <p:cNvCxnSpPr/>
          <p:nvPr/>
        </p:nvCxnSpPr>
        <p:spPr>
          <a:xfrm>
            <a:off x="2642322" y="3245644"/>
            <a:ext cx="799407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014412" y="3626644"/>
            <a:ext cx="2819400"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 Box 5"/>
          <p:cNvSpPr txBox="1"/>
          <p:nvPr/>
        </p:nvSpPr>
        <p:spPr>
          <a:xfrm>
            <a:off x="394421" y="5500867"/>
            <a:ext cx="8610600"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c. Em rút ra được bài học gì từ câu chuyện này?</a:t>
            </a:r>
          </a:p>
        </p:txBody>
      </p:sp>
      <p:sp>
        <p:nvSpPr>
          <p:cNvPr id="16" name="Rounded Rectangular Callout 15"/>
          <p:cNvSpPr/>
          <p:nvPr/>
        </p:nvSpPr>
        <p:spPr>
          <a:xfrm>
            <a:off x="919895" y="1953775"/>
            <a:ext cx="11319730" cy="2789029"/>
          </a:xfrm>
          <a:prstGeom prst="wedgeRoundRectCallout">
            <a:avLst>
              <a:gd name="adj1" fmla="val 37455"/>
              <a:gd name="adj2" fmla="val -67649"/>
              <a:gd name="adj3" fmla="val 16667"/>
            </a:avLst>
          </a:prstGeom>
          <a:solidFill>
            <a:schemeClr val="accent2">
              <a:lumMod val="20000"/>
              <a:lumOff val="80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Câu chuyện muốn nói với chúng ta rằng hãy biết đùa vui đúng chỗ, đúng lúc, không lấy việc nói dối làm trò đùa; </a:t>
            </a:r>
          </a:p>
          <a:p>
            <a:pPr algn="ctr"/>
            <a:r>
              <a:rPr lang="en-US" sz="4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Không nên nói dối</a:t>
            </a:r>
          </a:p>
        </p:txBody>
      </p:sp>
      <p:pic>
        <p:nvPicPr>
          <p:cNvPr id="17" name="Picture 2" descr="Beautiful flowers in pots on white background illustration"/>
          <p:cNvPicPr>
            <a:picLocks noChangeAspect="1" noChangeArrowheads="1"/>
          </p:cNvPicPr>
          <p:nvPr/>
        </p:nvPicPr>
        <p:blipFill rotWithShape="1">
          <a:blip r:embed="rId3">
            <a:extLst>
              <a:ext uri="{28A0092B-C50C-407E-A947-70E740481C1C}">
                <a14:useLocalDpi xmlns:a14="http://schemas.microsoft.com/office/drawing/2010/main" val="0"/>
              </a:ext>
            </a:extLst>
          </a:blip>
          <a:srcRect l="20818" r="56454" b="5456"/>
          <a:stretch/>
        </p:blipFill>
        <p:spPr bwMode="auto">
          <a:xfrm>
            <a:off x="23812" y="2261824"/>
            <a:ext cx="772391" cy="20506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204" b="92778" l="2891" r="91853">
                        <a14:foregroundMark x1="34560" y1="24259" x2="39159" y2="37778"/>
                        <a14:foregroundMark x1="53745" y1="28426" x2="57030" y2="36852"/>
                      </a14:backgroundRemoval>
                    </a14:imgEffect>
                  </a14:imgLayer>
                </a14:imgProps>
              </a:ext>
              <a:ext uri="{28A0092B-C50C-407E-A947-70E740481C1C}">
                <a14:useLocalDpi xmlns:a14="http://schemas.microsoft.com/office/drawing/2010/main" val="0"/>
              </a:ext>
            </a:extLst>
          </a:blip>
          <a:srcRect/>
          <a:stretch>
            <a:fillRect/>
          </a:stretch>
        </p:blipFill>
        <p:spPr bwMode="auto">
          <a:xfrm>
            <a:off x="10310812" y="198290"/>
            <a:ext cx="1524000" cy="156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24" b="99346" l="0" r="97125">
                        <a14:foregroundMark x1="37220" y1="28272" x2="42812" y2="38743"/>
                        <a14:foregroundMark x1="59585" y1="28534" x2="59585" y2="37565"/>
                        <a14:foregroundMark x1="49201" y1="23298" x2="40256" y2="32330"/>
                        <a14:foregroundMark x1="42492" y1="89921" x2="30831" y2="96335"/>
                        <a14:foregroundMark x1="43131" y1="91885" x2="40895" y2="94634"/>
                        <a14:foregroundMark x1="59904" y1="89136" x2="67252" y2="97644"/>
                        <a14:foregroundMark x1="65335" y1="90576" x2="68690" y2="95812"/>
                      </a14:backgroundRemoval>
                    </a14:imgEffect>
                  </a14:imgLayer>
                </a14:imgProps>
              </a:ext>
              <a:ext uri="{28A0092B-C50C-407E-A947-70E740481C1C}">
                <a14:useLocalDpi xmlns:a14="http://schemas.microsoft.com/office/drawing/2010/main" val="0"/>
              </a:ext>
            </a:extLst>
          </a:blip>
          <a:srcRect/>
          <a:stretch>
            <a:fillRect/>
          </a:stretch>
        </p:blipFill>
        <p:spPr bwMode="auto">
          <a:xfrm>
            <a:off x="9205602" y="45245"/>
            <a:ext cx="1562410" cy="1341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086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2" nodeType="clickEffect">
                                  <p:stCondLst>
                                    <p:cond delay="0"/>
                                  </p:stCondLst>
                                  <p:childTnLst>
                                    <p:anim calcmode="lin" valueType="num">
                                      <p:cBhvr>
                                        <p:cTn id="12" dur="500"/>
                                        <p:tgtEl>
                                          <p:spTgt spid="10"/>
                                        </p:tgtEl>
                                        <p:attrNameLst>
                                          <p:attrName>ppt_w</p:attrName>
                                        </p:attrNameLst>
                                      </p:cBhvr>
                                      <p:tavLst>
                                        <p:tav tm="0">
                                          <p:val>
                                            <p:strVal val="ppt_w"/>
                                          </p:val>
                                        </p:tav>
                                        <p:tav tm="100000">
                                          <p:val>
                                            <p:fltVal val="0"/>
                                          </p:val>
                                        </p:tav>
                                      </p:tavLst>
                                    </p:anim>
                                    <p:anim calcmode="lin" valueType="num">
                                      <p:cBhvr>
                                        <p:cTn id="13" dur="500"/>
                                        <p:tgtEl>
                                          <p:spTgt spid="10"/>
                                        </p:tgtEl>
                                        <p:attrNameLst>
                                          <p:attrName>ppt_h</p:attrName>
                                        </p:attrNameLst>
                                      </p:cBhvr>
                                      <p:tavLst>
                                        <p:tav tm="0">
                                          <p:val>
                                            <p:strVal val="ppt_h"/>
                                          </p:val>
                                        </p:tav>
                                        <p:tav tm="100000">
                                          <p:val>
                                            <p:fltVal val="0"/>
                                          </p:val>
                                        </p:tav>
                                      </p:tavLst>
                                    </p:anim>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2"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1"/>
      <p:bldP spid="10" grpId="2"/>
      <p:bldP spid="14" grpId="1"/>
      <p:bldP spid="14" grpId="2"/>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881812" y="45244"/>
            <a:ext cx="5334000" cy="2286000"/>
          </a:xfrm>
          <a:prstGeom prst="rect">
            <a:avLst/>
          </a:prstGeom>
        </p:spPr>
      </p:pic>
      <p:sp>
        <p:nvSpPr>
          <p:cNvPr id="5" name="Oval 4"/>
          <p:cNvSpPr/>
          <p:nvPr/>
        </p:nvSpPr>
        <p:spPr>
          <a:xfrm>
            <a:off x="49789" y="401907"/>
            <a:ext cx="609600" cy="6096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4</a:t>
            </a:r>
          </a:p>
        </p:txBody>
      </p:sp>
      <p:sp>
        <p:nvSpPr>
          <p:cNvPr id="6" name="TextBox 5"/>
          <p:cNvSpPr txBox="1"/>
          <p:nvPr/>
        </p:nvSpPr>
        <p:spPr>
          <a:xfrm>
            <a:off x="785812" y="491204"/>
            <a:ext cx="7391400" cy="523172"/>
          </a:xfrm>
          <a:prstGeom prst="rect">
            <a:avLst/>
          </a:prstGeom>
          <a:noFill/>
        </p:spPr>
        <p:txBody>
          <a:bodyPr wrap="square" lIns="91391" tIns="45696" rIns="91391" bIns="45696" rtlCol="0">
            <a:spAutoFit/>
          </a:bodyPr>
          <a:lstStyle/>
          <a:p>
            <a:pPr algn="just"/>
            <a:r>
              <a:rPr lang="en-US" sz="2800" b="1" dirty="0">
                <a:latin typeface="Arial-Rounded" panose="020B0500000000000000" pitchFamily="34" charset="0"/>
                <a:ea typeface="Arial-Rounded" panose="020B0500000000000000" pitchFamily="34" charset="0"/>
                <a:cs typeface="Arial-Rounded" panose="020B0500000000000000" pitchFamily="34" charset="0"/>
              </a:rPr>
              <a:t>Viết vào vở câu trả lời cho câu hỏi b ở mục 3</a:t>
            </a:r>
          </a:p>
        </p:txBody>
      </p:sp>
      <p:sp>
        <p:nvSpPr>
          <p:cNvPr id="7" name="Rectangle 6"/>
          <p:cNvSpPr/>
          <p:nvPr/>
        </p:nvSpPr>
        <p:spPr>
          <a:xfrm>
            <a:off x="1014413" y="1460336"/>
            <a:ext cx="9161565" cy="646294"/>
          </a:xfrm>
          <a:prstGeom prst="rect">
            <a:avLst/>
          </a:prstGeom>
        </p:spPr>
        <p:txBody>
          <a:bodyPr wrap="square" lIns="91403" tIns="45702" rIns="91403" bIns="45702">
            <a:spAutoFit/>
          </a:bodyPr>
          <a:lstStyle/>
          <a:p>
            <a:pPr algn="just"/>
            <a:r>
              <a:rPr lang="en-US" sz="3600" dirty="0">
                <a:latin typeface="Arial-Rounded" pitchFamily="34" charset="0"/>
                <a:ea typeface="Arial-Rounded" pitchFamily="34" charset="0"/>
                <a:cs typeface="Arial-Rounded" pitchFamily="34" charset="0"/>
              </a:rPr>
              <a:t>Em nghĩ rằng (…).</a:t>
            </a:r>
          </a:p>
        </p:txBody>
      </p:sp>
      <p:grpSp>
        <p:nvGrpSpPr>
          <p:cNvPr id="8" name="Group 7"/>
          <p:cNvGrpSpPr/>
          <p:nvPr/>
        </p:nvGrpSpPr>
        <p:grpSpPr>
          <a:xfrm>
            <a:off x="-1119189" y="3017044"/>
            <a:ext cx="13335000" cy="2147323"/>
            <a:chOff x="-696426" y="3503806"/>
            <a:chExt cx="9595690" cy="2147323"/>
          </a:xfrm>
        </p:grpSpPr>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314" y="3503806"/>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696426" y="3962747"/>
              <a:ext cx="8649947" cy="615553"/>
            </a:xfrm>
            <a:prstGeom prst="rect">
              <a:avLst/>
            </a:prstGeom>
          </p:spPr>
          <p:txBody>
            <a:bodyPr wrap="square">
              <a:spAutoFit/>
            </a:bodyPr>
            <a:lstStyle/>
            <a:p>
              <a:pPr algn="ctr"/>
              <a:r>
                <a:rPr lang="en-US" sz="3400" b="1" dirty="0">
                  <a:solidFill>
                    <a:srgbClr val="7030A0"/>
                  </a:solidFill>
                  <a:latin typeface="HP001" panose="020B0603050302020204" pitchFamily="34" charset="-93"/>
                  <a:ea typeface="HP001" panose="020B0603050302020204" pitchFamily="34" charset="-93"/>
                  <a:cs typeface="Arial-Rounded" pitchFamily="34" charset="0"/>
                </a:rPr>
                <a:t> EȘ ǻ</a:t>
              </a:r>
              <a:r>
                <a:rPr lang="el-GR" sz="3400" b="1" dirty="0">
                  <a:solidFill>
                    <a:srgbClr val="7030A0"/>
                  </a:solidFill>
                  <a:latin typeface="HP001" panose="020B0603050302020204" pitchFamily="34" charset="-93"/>
                  <a:ea typeface="HP001" panose="020B0603050302020204" pitchFamily="34" charset="-93"/>
                  <a:cs typeface="Arial-Rounded" pitchFamily="34" charset="0"/>
                </a:rPr>
                <a:t>θ</a:t>
              </a:r>
              <a:r>
                <a:rPr lang="en-US" sz="3400" b="1" dirty="0">
                  <a:solidFill>
                    <a:srgbClr val="7030A0"/>
                  </a:solidFill>
                  <a:latin typeface="HP001" panose="020B0603050302020204" pitchFamily="34" charset="-93"/>
                  <a:ea typeface="HP001" panose="020B0603050302020204" pitchFamily="34" charset="-93"/>
                  <a:cs typeface="Arial-Rounded" pitchFamily="34" charset="0"/>
                </a:rPr>
                <a:t>ĩ </a:t>
              </a:r>
              <a:r>
                <a:rPr lang="en-US" sz="3400" b="1" dirty="0" err="1">
                  <a:solidFill>
                    <a:srgbClr val="7030A0"/>
                  </a:solidFill>
                  <a:latin typeface="HP001" panose="020B0603050302020204" pitchFamily="34" charset="-93"/>
                  <a:ea typeface="HP001" panose="020B0603050302020204" pitchFamily="34" charset="-93"/>
                  <a:cs typeface="Arial-Rounded" pitchFamily="34" charset="0"/>
                </a:rPr>
                <a:t>ǟɈȰḑ</a:t>
              </a:r>
              <a:r>
                <a:rPr lang="en-US" sz="3400" b="1" dirty="0">
                  <a:solidFill>
                    <a:srgbClr val="7030A0"/>
                  </a:solidFill>
                  <a:latin typeface="HP001" panose="020B0603050302020204" pitchFamily="34" charset="-93"/>
                  <a:ea typeface="HP001" panose="020B0603050302020204" pitchFamily="34" charset="-93"/>
                  <a:cs typeface="Arial-Rounded" pitchFamily="34" charset="0"/>
                </a:rPr>
                <a:t> </a:t>
              </a:r>
              <a:r>
                <a:rPr lang="el-GR" sz="3400" b="1" dirty="0">
                  <a:solidFill>
                    <a:srgbClr val="7030A0"/>
                  </a:solidFill>
                  <a:latin typeface="HP001" panose="020B0603050302020204" pitchFamily="34" charset="-93"/>
                  <a:ea typeface="HP001" panose="020B0603050302020204" pitchFamily="34" charset="-93"/>
                  <a:cs typeface="Arial-Rounded" pitchFamily="34" charset="0"/>
                </a:rPr>
                <a:t>ε</a:t>
              </a:r>
              <a:r>
                <a:rPr lang="en-US" sz="3400" b="1" dirty="0" err="1">
                  <a:solidFill>
                    <a:srgbClr val="7030A0"/>
                  </a:solidFill>
                  <a:latin typeface="HP001" panose="020B0603050302020204" pitchFamily="34" charset="-93"/>
                  <a:ea typeface="HP001" panose="020B0603050302020204" pitchFamily="34" charset="-93"/>
                  <a:cs typeface="Arial-Rounded" pitchFamily="34" charset="0"/>
                </a:rPr>
                <a:t>ɷȰḑ</a:t>
              </a:r>
              <a:r>
                <a:rPr lang="en-US" sz="3400" b="1" dirty="0">
                  <a:solidFill>
                    <a:srgbClr val="7030A0"/>
                  </a:solidFill>
                  <a:latin typeface="HP001" panose="020B0603050302020204" pitchFamily="34" charset="-93"/>
                  <a:ea typeface="HP001" panose="020B0603050302020204" pitchFamily="34" charset="-93"/>
                  <a:cs typeface="Arial-Rounded" pitchFamily="34" charset="0"/>
                </a:rPr>
                <a:t> </a:t>
              </a:r>
              <a:r>
                <a:rPr lang="en-US" sz="3400" b="1" dirty="0" err="1">
                  <a:solidFill>
                    <a:srgbClr val="7030A0"/>
                  </a:solidFill>
                  <a:latin typeface="HP001" panose="020B0603050302020204" pitchFamily="34" charset="-93"/>
                  <a:ea typeface="HP001" panose="020B0603050302020204" pitchFamily="34" charset="-93"/>
                  <a:cs typeface="Arial-Rounded" pitchFamily="34" charset="0"/>
                </a:rPr>
                <a:t>Ǉa</a:t>
              </a:r>
              <a:r>
                <a:rPr lang="en-US" sz="3400" b="1" dirty="0">
                  <a:solidFill>
                    <a:srgbClr val="7030A0"/>
                  </a:solidFill>
                  <a:latin typeface="HP001" panose="020B0603050302020204" pitchFamily="34" charset="-93"/>
                  <a:ea typeface="HP001" panose="020B0603050302020204" pitchFamily="34" charset="-93"/>
                  <a:cs typeface="Arial-Rounded" pitchFamily="34" charset="0"/>
                </a:rPr>
                <a:t> </a:t>
              </a:r>
              <a:r>
                <a:rPr lang="el-GR" sz="3400" b="1" dirty="0">
                  <a:solidFill>
                    <a:srgbClr val="7030A0"/>
                  </a:solidFill>
                  <a:latin typeface="HP001" panose="020B0603050302020204" pitchFamily="34" charset="-93"/>
                  <a:ea typeface="HP001" panose="020B0603050302020204" pitchFamily="34" charset="-93"/>
                  <a:cs typeface="Arial-Rounded" pitchFamily="34" charset="0"/>
                </a:rPr>
                <a:t>δ</a:t>
              </a:r>
              <a:r>
                <a:rPr lang="en-US" sz="3400" b="1" dirty="0">
                  <a:solidFill>
                    <a:srgbClr val="7030A0"/>
                  </a:solidFill>
                  <a:latin typeface="HP001" panose="020B0603050302020204" pitchFamily="34" charset="-93"/>
                  <a:ea typeface="HP001" panose="020B0603050302020204" pitchFamily="34" charset="-93"/>
                  <a:cs typeface="Arial-Rounded" pitchFamily="34" charset="0"/>
                </a:rPr>
                <a:t>ô</a:t>
              </a:r>
              <a:r>
                <a:rPr lang="el-GR" sz="3400" b="1" dirty="0">
                  <a:solidFill>
                    <a:srgbClr val="7030A0"/>
                  </a:solidFill>
                  <a:latin typeface="HP001" panose="020B0603050302020204" pitchFamily="34" charset="-93"/>
                  <a:ea typeface="HP001" panose="020B0603050302020204" pitchFamily="34" charset="-93"/>
                  <a:cs typeface="Arial-Rounded" pitchFamily="34" charset="0"/>
                </a:rPr>
                <a:t>Ϊ</a:t>
              </a:r>
              <a:r>
                <a:rPr lang="en-US" sz="3400" b="1" dirty="0">
                  <a:solidFill>
                    <a:srgbClr val="7030A0"/>
                  </a:solidFill>
                  <a:latin typeface="HP001" panose="020B0603050302020204" pitchFamily="34" charset="-93"/>
                  <a:ea typeface="HP001" panose="020B0603050302020204" pitchFamily="34" charset="-93"/>
                  <a:cs typeface="Arial-Rounded" pitchFamily="34" charset="0"/>
                </a:rPr>
                <a:t>ḑ </a:t>
              </a:r>
              <a:r>
                <a:rPr lang="el-GR" sz="3400" b="1" dirty="0">
                  <a:solidFill>
                    <a:srgbClr val="7030A0"/>
                  </a:solidFill>
                  <a:latin typeface="HP001" panose="020B0603050302020204" pitchFamily="34" charset="-93"/>
                  <a:ea typeface="HP001" panose="020B0603050302020204" pitchFamily="34" charset="-93"/>
                  <a:cs typeface="Arial-Rounded" pitchFamily="34" charset="0"/>
                </a:rPr>
                <a:t>Ζ</a:t>
              </a:r>
              <a:r>
                <a:rPr lang="en-US" sz="3400" b="1" dirty="0" err="1">
                  <a:solidFill>
                    <a:srgbClr val="7030A0"/>
                  </a:solidFill>
                  <a:latin typeface="HP001" panose="020B0603050302020204" pitchFamily="34" charset="-93"/>
                  <a:ea typeface="HP001" panose="020B0603050302020204" pitchFamily="34" charset="-93"/>
                  <a:cs typeface="Arial-Rounded" pitchFamily="34" charset="0"/>
                </a:rPr>
                <a:t>ên</a:t>
              </a:r>
              <a:r>
                <a:rPr lang="en-US" sz="3400" b="1" dirty="0">
                  <a:solidFill>
                    <a:srgbClr val="7030A0"/>
                  </a:solidFill>
                  <a:latin typeface="HP001" panose="020B0603050302020204" pitchFamily="34" charset="-93"/>
                  <a:ea typeface="HP001" panose="020B0603050302020204" pitchFamily="34" charset="-93"/>
                  <a:cs typeface="Arial-Rounded" pitchFamily="34" charset="0"/>
                </a:rPr>
                <a:t> </a:t>
              </a:r>
              <a:r>
                <a:rPr lang="en-US" sz="3400" b="1" dirty="0" err="1">
                  <a:solidFill>
                    <a:srgbClr val="7030A0"/>
                  </a:solidFill>
                  <a:latin typeface="HP001" panose="020B0603050302020204" pitchFamily="34" charset="-93"/>
                  <a:ea typeface="HP001" panose="020B0603050302020204" pitchFamily="34" charset="-93"/>
                  <a:cs typeface="Arial-Rounded" pitchFamily="34" charset="0"/>
                </a:rPr>
                <a:t>ǻó</a:t>
              </a:r>
              <a:r>
                <a:rPr lang="el-GR" sz="3400" b="1" dirty="0">
                  <a:solidFill>
                    <a:srgbClr val="7030A0"/>
                  </a:solidFill>
                  <a:latin typeface="HP001" panose="020B0603050302020204" pitchFamily="34" charset="-93"/>
                  <a:ea typeface="HP001" panose="020B0603050302020204" pitchFamily="34" charset="-93"/>
                  <a:cs typeface="Arial-Rounded" pitchFamily="34" charset="0"/>
                </a:rPr>
                <a:t>Τ΅ </a:t>
              </a:r>
              <a:r>
                <a:rPr lang="en-US" sz="3400" b="1" dirty="0" err="1">
                  <a:solidFill>
                    <a:srgbClr val="7030A0"/>
                  </a:solidFill>
                  <a:latin typeface="HP001" panose="020B0603050302020204" pitchFamily="34" charset="-93"/>
                  <a:ea typeface="HP001" panose="020B0603050302020204" pitchFamily="34" charset="-93"/>
                  <a:cs typeface="Arial-Rounded" pitchFamily="34" charset="0"/>
                </a:rPr>
                <a:t>dố</a:t>
              </a:r>
              <a:r>
                <a:rPr lang="el-GR" sz="3400" b="1" dirty="0">
                  <a:solidFill>
                    <a:srgbClr val="7030A0"/>
                  </a:solidFill>
                  <a:latin typeface="HP001" panose="020B0603050302020204" pitchFamily="34" charset="-93"/>
                  <a:ea typeface="HP001" panose="020B0603050302020204" pitchFamily="34" charset="-93"/>
                  <a:cs typeface="Arial-Rounded" pitchFamily="34" charset="0"/>
                </a:rPr>
                <a:t>Τ΅</a:t>
              </a:r>
              <a:r>
                <a:rPr lang="en-US" sz="3350" b="1" dirty="0">
                  <a:solidFill>
                    <a:srgbClr val="7030A0"/>
                  </a:solidFill>
                  <a:latin typeface="HP001 4 hàng" pitchFamily="34" charset="0"/>
                  <a:ea typeface="Arial-Rounded" pitchFamily="34" charset="0"/>
                  <a:cs typeface="Arial-Rounded" pitchFamily="34" charset="0"/>
                </a:rPr>
                <a:t>.</a:t>
              </a:r>
            </a:p>
          </p:txBody>
        </p:sp>
      </p:grpSp>
      <p:sp>
        <p:nvSpPr>
          <p:cNvPr id="11" name="TextBox 10"/>
          <p:cNvSpPr txBox="1"/>
          <p:nvPr/>
        </p:nvSpPr>
        <p:spPr>
          <a:xfrm>
            <a:off x="1750558" y="5965873"/>
            <a:ext cx="7536872" cy="461628"/>
          </a:xfrm>
          <a:prstGeom prst="rect">
            <a:avLst/>
          </a:prstGeom>
          <a:solidFill>
            <a:schemeClr val="accent2">
              <a:lumMod val="20000"/>
              <a:lumOff val="80000"/>
            </a:schemeClr>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Cần chú ý gì khi viết chữ đầu dòng?</a:t>
            </a:r>
          </a:p>
        </p:txBody>
      </p:sp>
      <p:sp>
        <p:nvSpPr>
          <p:cNvPr id="12" name="Right Arrow 11"/>
          <p:cNvSpPr/>
          <p:nvPr/>
        </p:nvSpPr>
        <p:spPr>
          <a:xfrm>
            <a:off x="271462" y="3752810"/>
            <a:ext cx="609600" cy="115706"/>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 name="TextBox 12"/>
          <p:cNvSpPr txBox="1"/>
          <p:nvPr/>
        </p:nvSpPr>
        <p:spPr>
          <a:xfrm>
            <a:off x="1732255" y="5965873"/>
            <a:ext cx="7536872" cy="461628"/>
          </a:xfrm>
          <a:prstGeom prst="rect">
            <a:avLst/>
          </a:prstGeom>
          <a:solidFill>
            <a:schemeClr val="accent2">
              <a:lumMod val="20000"/>
              <a:lumOff val="80000"/>
            </a:schemeClr>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Cần chú ý gì khi viết chữ đầu cái đầu câu?</a:t>
            </a:r>
          </a:p>
        </p:txBody>
      </p:sp>
      <p:sp>
        <p:nvSpPr>
          <p:cNvPr id="14" name="Minus 13"/>
          <p:cNvSpPr/>
          <p:nvPr/>
        </p:nvSpPr>
        <p:spPr>
          <a:xfrm>
            <a:off x="938212" y="3760949"/>
            <a:ext cx="457200" cy="222189"/>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5" name="TextBox 14"/>
          <p:cNvSpPr txBox="1"/>
          <p:nvPr/>
        </p:nvSpPr>
        <p:spPr>
          <a:xfrm>
            <a:off x="1687341" y="5983872"/>
            <a:ext cx="7536872" cy="461628"/>
          </a:xfrm>
          <a:prstGeom prst="rect">
            <a:avLst/>
          </a:prstGeom>
          <a:solidFill>
            <a:schemeClr val="accent2">
              <a:lumMod val="20000"/>
              <a:lumOff val="80000"/>
            </a:schemeClr>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Cuối câu có dấu gì?</a:t>
            </a:r>
          </a:p>
        </p:txBody>
      </p:sp>
      <p:sp>
        <p:nvSpPr>
          <p:cNvPr id="16" name="Right Arrow 15"/>
          <p:cNvSpPr/>
          <p:nvPr/>
        </p:nvSpPr>
        <p:spPr>
          <a:xfrm rot="6791113">
            <a:off x="8746230" y="3346643"/>
            <a:ext cx="609600" cy="115706"/>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TextBox 16"/>
          <p:cNvSpPr txBox="1"/>
          <p:nvPr/>
        </p:nvSpPr>
        <p:spPr>
          <a:xfrm>
            <a:off x="1793493" y="5970506"/>
            <a:ext cx="7536872" cy="461628"/>
          </a:xfrm>
          <a:prstGeom prst="rect">
            <a:avLst/>
          </a:prstGeom>
          <a:solidFill>
            <a:schemeClr val="accent2">
              <a:lumMod val="20000"/>
              <a:lumOff val="80000"/>
            </a:schemeClr>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Khoảng cách giữa các chữ như thế nào?</a:t>
            </a:r>
          </a:p>
        </p:txBody>
      </p:sp>
      <p:cxnSp>
        <p:nvCxnSpPr>
          <p:cNvPr id="18" name="Straight Arrow Connector 17"/>
          <p:cNvCxnSpPr/>
          <p:nvPr/>
        </p:nvCxnSpPr>
        <p:spPr>
          <a:xfrm>
            <a:off x="1700212" y="3017044"/>
            <a:ext cx="0" cy="69783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p:cNvCxnSpPr/>
          <p:nvPr/>
        </p:nvCxnSpPr>
        <p:spPr>
          <a:xfrm>
            <a:off x="2690812" y="2981223"/>
            <a:ext cx="0" cy="69783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0" name="Straight Arrow Connector 19"/>
          <p:cNvCxnSpPr/>
          <p:nvPr/>
        </p:nvCxnSpPr>
        <p:spPr>
          <a:xfrm>
            <a:off x="3681412" y="3017043"/>
            <a:ext cx="0" cy="69783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p:cNvCxnSpPr/>
          <p:nvPr/>
        </p:nvCxnSpPr>
        <p:spPr>
          <a:xfrm>
            <a:off x="4900612" y="2981222"/>
            <a:ext cx="0" cy="69783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2" name="Straight Arrow Connector 21"/>
          <p:cNvCxnSpPr/>
          <p:nvPr/>
        </p:nvCxnSpPr>
        <p:spPr>
          <a:xfrm>
            <a:off x="5357812" y="2981221"/>
            <a:ext cx="0" cy="69783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3" name="Straight Arrow Connector 22"/>
          <p:cNvCxnSpPr/>
          <p:nvPr/>
        </p:nvCxnSpPr>
        <p:spPr>
          <a:xfrm>
            <a:off x="6577012" y="3063114"/>
            <a:ext cx="0" cy="69783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4" name="Straight Arrow Connector 23"/>
          <p:cNvCxnSpPr/>
          <p:nvPr/>
        </p:nvCxnSpPr>
        <p:spPr>
          <a:xfrm>
            <a:off x="7415212" y="2981220"/>
            <a:ext cx="0" cy="69783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5" name="Straight Arrow Connector 24"/>
          <p:cNvCxnSpPr/>
          <p:nvPr/>
        </p:nvCxnSpPr>
        <p:spPr>
          <a:xfrm>
            <a:off x="8177212" y="3017044"/>
            <a:ext cx="0" cy="69783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7913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1+#ppt_w/2"/>
                                          </p:val>
                                        </p:tav>
                                        <p:tav tm="100000">
                                          <p:val>
                                            <p:strVal val="#ppt_x"/>
                                          </p:val>
                                        </p:tav>
                                      </p:tavLst>
                                    </p:anim>
                                    <p:anim calcmode="lin" valueType="num">
                                      <p:cBhvr additive="base">
                                        <p:cTn id="4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1+#ppt_w/2"/>
                                          </p:val>
                                        </p:tav>
                                        <p:tav tm="100000">
                                          <p:val>
                                            <p:strVal val="#ppt_x"/>
                                          </p:val>
                                        </p:tav>
                                      </p:tavLst>
                                    </p:anim>
                                    <p:anim calcmode="lin" valueType="num">
                                      <p:cBhvr additive="base">
                                        <p:cTn id="5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down)">
                                      <p:cBhvr>
                                        <p:cTn id="59" dur="580">
                                          <p:stCondLst>
                                            <p:cond delay="0"/>
                                          </p:stCondLst>
                                        </p:cTn>
                                        <p:tgtEl>
                                          <p:spTgt spid="16"/>
                                        </p:tgtEl>
                                      </p:cBhvr>
                                    </p:animEffect>
                                    <p:anim calcmode="lin" valueType="num">
                                      <p:cBhvr>
                                        <p:cTn id="6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5" dur="26">
                                          <p:stCondLst>
                                            <p:cond delay="650"/>
                                          </p:stCondLst>
                                        </p:cTn>
                                        <p:tgtEl>
                                          <p:spTgt spid="16"/>
                                        </p:tgtEl>
                                      </p:cBhvr>
                                      <p:to x="100000" y="60000"/>
                                    </p:animScale>
                                    <p:animScale>
                                      <p:cBhvr>
                                        <p:cTn id="66" dur="166" decel="50000">
                                          <p:stCondLst>
                                            <p:cond delay="676"/>
                                          </p:stCondLst>
                                        </p:cTn>
                                        <p:tgtEl>
                                          <p:spTgt spid="16"/>
                                        </p:tgtEl>
                                      </p:cBhvr>
                                      <p:to x="100000" y="100000"/>
                                    </p:animScale>
                                    <p:animScale>
                                      <p:cBhvr>
                                        <p:cTn id="67" dur="26">
                                          <p:stCondLst>
                                            <p:cond delay="1312"/>
                                          </p:stCondLst>
                                        </p:cTn>
                                        <p:tgtEl>
                                          <p:spTgt spid="16"/>
                                        </p:tgtEl>
                                      </p:cBhvr>
                                      <p:to x="100000" y="80000"/>
                                    </p:animScale>
                                    <p:animScale>
                                      <p:cBhvr>
                                        <p:cTn id="68" dur="166" decel="50000">
                                          <p:stCondLst>
                                            <p:cond delay="1338"/>
                                          </p:stCondLst>
                                        </p:cTn>
                                        <p:tgtEl>
                                          <p:spTgt spid="16"/>
                                        </p:tgtEl>
                                      </p:cBhvr>
                                      <p:to x="100000" y="100000"/>
                                    </p:animScale>
                                    <p:animScale>
                                      <p:cBhvr>
                                        <p:cTn id="69" dur="26">
                                          <p:stCondLst>
                                            <p:cond delay="1642"/>
                                          </p:stCondLst>
                                        </p:cTn>
                                        <p:tgtEl>
                                          <p:spTgt spid="16"/>
                                        </p:tgtEl>
                                      </p:cBhvr>
                                      <p:to x="100000" y="90000"/>
                                    </p:animScale>
                                    <p:animScale>
                                      <p:cBhvr>
                                        <p:cTn id="70" dur="166" decel="50000">
                                          <p:stCondLst>
                                            <p:cond delay="1668"/>
                                          </p:stCondLst>
                                        </p:cTn>
                                        <p:tgtEl>
                                          <p:spTgt spid="16"/>
                                        </p:tgtEl>
                                      </p:cBhvr>
                                      <p:to x="100000" y="100000"/>
                                    </p:animScale>
                                    <p:animScale>
                                      <p:cBhvr>
                                        <p:cTn id="71" dur="26">
                                          <p:stCondLst>
                                            <p:cond delay="1808"/>
                                          </p:stCondLst>
                                        </p:cTn>
                                        <p:tgtEl>
                                          <p:spTgt spid="16"/>
                                        </p:tgtEl>
                                      </p:cBhvr>
                                      <p:to x="100000" y="95000"/>
                                    </p:animScale>
                                    <p:animScale>
                                      <p:cBhvr>
                                        <p:cTn id="72" dur="166" decel="50000">
                                          <p:stCondLst>
                                            <p:cond delay="1834"/>
                                          </p:stCondLst>
                                        </p:cTn>
                                        <p:tgtEl>
                                          <p:spTgt spid="16"/>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2" presetClass="entr" presetSubtype="2"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additive="base">
                                        <p:cTn id="77" dur="500" fill="hold"/>
                                        <p:tgtEl>
                                          <p:spTgt spid="17"/>
                                        </p:tgtEl>
                                        <p:attrNameLst>
                                          <p:attrName>ppt_x</p:attrName>
                                        </p:attrNameLst>
                                      </p:cBhvr>
                                      <p:tavLst>
                                        <p:tav tm="0">
                                          <p:val>
                                            <p:strVal val="1+#ppt_w/2"/>
                                          </p:val>
                                        </p:tav>
                                        <p:tav tm="100000">
                                          <p:val>
                                            <p:strVal val="#ppt_x"/>
                                          </p:val>
                                        </p:tav>
                                      </p:tavLst>
                                    </p:anim>
                                    <p:anim calcmode="lin" valueType="num">
                                      <p:cBhvr additive="base">
                                        <p:cTn id="78" dur="500" fill="hold"/>
                                        <p:tgtEl>
                                          <p:spTgt spid="17"/>
                                        </p:tgtEl>
                                        <p:attrNameLst>
                                          <p:attrName>ppt_y</p:attrName>
                                        </p:attrNameLst>
                                      </p:cBhvr>
                                      <p:tavLst>
                                        <p:tav tm="0">
                                          <p:val>
                                            <p:strVal val="#ppt_y"/>
                                          </p:val>
                                        </p:tav>
                                        <p:tav tm="100000">
                                          <p:val>
                                            <p:strVal val="#ppt_y"/>
                                          </p:val>
                                        </p:tav>
                                      </p:tavLst>
                                    </p:anim>
                                  </p:childTnLst>
                                </p:cTn>
                              </p:par>
                              <p:par>
                                <p:cTn id="79" presetID="26" presetClass="entr" presetSubtype="0" fill="hold" nodeType="withEffect">
                                  <p:stCondLst>
                                    <p:cond delay="500"/>
                                  </p:stCondLst>
                                  <p:childTnLst>
                                    <p:set>
                                      <p:cBhvr>
                                        <p:cTn id="80" dur="1" fill="hold">
                                          <p:stCondLst>
                                            <p:cond delay="0"/>
                                          </p:stCondLst>
                                        </p:cTn>
                                        <p:tgtEl>
                                          <p:spTgt spid="18"/>
                                        </p:tgtEl>
                                        <p:attrNameLst>
                                          <p:attrName>style.visibility</p:attrName>
                                        </p:attrNameLst>
                                      </p:cBhvr>
                                      <p:to>
                                        <p:strVal val="visible"/>
                                      </p:to>
                                    </p:set>
                                    <p:animEffect transition="in" filter="wipe(down)">
                                      <p:cBhvr>
                                        <p:cTn id="81" dur="2320">
                                          <p:stCondLst>
                                            <p:cond delay="0"/>
                                          </p:stCondLst>
                                        </p:cTn>
                                        <p:tgtEl>
                                          <p:spTgt spid="18"/>
                                        </p:tgtEl>
                                      </p:cBhvr>
                                    </p:animEffect>
                                    <p:anim calcmode="lin" valueType="num">
                                      <p:cBhvr>
                                        <p:cTn id="82" dur="7288"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83" dur="265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84" dur="2656" tmFilter="0, 0; 0.125,0.2665; 0.25,0.4; 0.375,0.465; 0.5,0.5;  0.625,0.535; 0.75,0.6; 0.875,0.7335; 1,1">
                                          <p:stCondLst>
                                            <p:cond delay="2656"/>
                                          </p:stCondLst>
                                        </p:cTn>
                                        <p:tgtEl>
                                          <p:spTgt spid="18"/>
                                        </p:tgtEl>
                                        <p:attrNameLst>
                                          <p:attrName>ppt_y</p:attrName>
                                        </p:attrNameLst>
                                      </p:cBhvr>
                                      <p:tavLst>
                                        <p:tav tm="0" fmla="#ppt_y-sin(pi*$)/9">
                                          <p:val>
                                            <p:fltVal val="0"/>
                                          </p:val>
                                        </p:tav>
                                        <p:tav tm="100000">
                                          <p:val>
                                            <p:fltVal val="1"/>
                                          </p:val>
                                        </p:tav>
                                      </p:tavLst>
                                    </p:anim>
                                    <p:anim calcmode="lin" valueType="num">
                                      <p:cBhvr>
                                        <p:cTn id="85" dur="1328" tmFilter="0, 0; 0.125,0.2665; 0.25,0.4; 0.375,0.465; 0.5,0.5;  0.625,0.535; 0.75,0.6; 0.875,0.7335; 1,1">
                                          <p:stCondLst>
                                            <p:cond delay="5296"/>
                                          </p:stCondLst>
                                        </p:cTn>
                                        <p:tgtEl>
                                          <p:spTgt spid="18"/>
                                        </p:tgtEl>
                                        <p:attrNameLst>
                                          <p:attrName>ppt_y</p:attrName>
                                        </p:attrNameLst>
                                      </p:cBhvr>
                                      <p:tavLst>
                                        <p:tav tm="0" fmla="#ppt_y-sin(pi*$)/27">
                                          <p:val>
                                            <p:fltVal val="0"/>
                                          </p:val>
                                        </p:tav>
                                        <p:tav tm="100000">
                                          <p:val>
                                            <p:fltVal val="1"/>
                                          </p:val>
                                        </p:tav>
                                      </p:tavLst>
                                    </p:anim>
                                    <p:anim calcmode="lin" valueType="num">
                                      <p:cBhvr>
                                        <p:cTn id="86" dur="656" tmFilter="0, 0; 0.125,0.2665; 0.25,0.4; 0.375,0.465; 0.5,0.5;  0.625,0.535; 0.75,0.6; 0.875,0.7335; 1,1">
                                          <p:stCondLst>
                                            <p:cond delay="6624"/>
                                          </p:stCondLst>
                                        </p:cTn>
                                        <p:tgtEl>
                                          <p:spTgt spid="18"/>
                                        </p:tgtEl>
                                        <p:attrNameLst>
                                          <p:attrName>ppt_y</p:attrName>
                                        </p:attrNameLst>
                                      </p:cBhvr>
                                      <p:tavLst>
                                        <p:tav tm="0" fmla="#ppt_y-sin(pi*$)/81">
                                          <p:val>
                                            <p:fltVal val="0"/>
                                          </p:val>
                                        </p:tav>
                                        <p:tav tm="100000">
                                          <p:val>
                                            <p:fltVal val="1"/>
                                          </p:val>
                                        </p:tav>
                                      </p:tavLst>
                                    </p:anim>
                                    <p:animScale>
                                      <p:cBhvr>
                                        <p:cTn id="87" dur="104">
                                          <p:stCondLst>
                                            <p:cond delay="2600"/>
                                          </p:stCondLst>
                                        </p:cTn>
                                        <p:tgtEl>
                                          <p:spTgt spid="18"/>
                                        </p:tgtEl>
                                      </p:cBhvr>
                                      <p:to x="100000" y="60000"/>
                                    </p:animScale>
                                    <p:animScale>
                                      <p:cBhvr>
                                        <p:cTn id="88" dur="664" decel="50000">
                                          <p:stCondLst>
                                            <p:cond delay="2704"/>
                                          </p:stCondLst>
                                        </p:cTn>
                                        <p:tgtEl>
                                          <p:spTgt spid="18"/>
                                        </p:tgtEl>
                                      </p:cBhvr>
                                      <p:to x="100000" y="100000"/>
                                    </p:animScale>
                                    <p:animScale>
                                      <p:cBhvr>
                                        <p:cTn id="89" dur="104">
                                          <p:stCondLst>
                                            <p:cond delay="5248"/>
                                          </p:stCondLst>
                                        </p:cTn>
                                        <p:tgtEl>
                                          <p:spTgt spid="18"/>
                                        </p:tgtEl>
                                      </p:cBhvr>
                                      <p:to x="100000" y="80000"/>
                                    </p:animScale>
                                    <p:animScale>
                                      <p:cBhvr>
                                        <p:cTn id="90" dur="664" decel="50000">
                                          <p:stCondLst>
                                            <p:cond delay="5352"/>
                                          </p:stCondLst>
                                        </p:cTn>
                                        <p:tgtEl>
                                          <p:spTgt spid="18"/>
                                        </p:tgtEl>
                                      </p:cBhvr>
                                      <p:to x="100000" y="100000"/>
                                    </p:animScale>
                                    <p:animScale>
                                      <p:cBhvr>
                                        <p:cTn id="91" dur="104">
                                          <p:stCondLst>
                                            <p:cond delay="6568"/>
                                          </p:stCondLst>
                                        </p:cTn>
                                        <p:tgtEl>
                                          <p:spTgt spid="18"/>
                                        </p:tgtEl>
                                      </p:cBhvr>
                                      <p:to x="100000" y="90000"/>
                                    </p:animScale>
                                    <p:animScale>
                                      <p:cBhvr>
                                        <p:cTn id="92" dur="664" decel="50000">
                                          <p:stCondLst>
                                            <p:cond delay="6672"/>
                                          </p:stCondLst>
                                        </p:cTn>
                                        <p:tgtEl>
                                          <p:spTgt spid="18"/>
                                        </p:tgtEl>
                                      </p:cBhvr>
                                      <p:to x="100000" y="100000"/>
                                    </p:animScale>
                                    <p:animScale>
                                      <p:cBhvr>
                                        <p:cTn id="93" dur="104">
                                          <p:stCondLst>
                                            <p:cond delay="7232"/>
                                          </p:stCondLst>
                                        </p:cTn>
                                        <p:tgtEl>
                                          <p:spTgt spid="18"/>
                                        </p:tgtEl>
                                      </p:cBhvr>
                                      <p:to x="100000" y="95000"/>
                                    </p:animScale>
                                    <p:animScale>
                                      <p:cBhvr>
                                        <p:cTn id="94" dur="664" decel="50000">
                                          <p:stCondLst>
                                            <p:cond delay="7336"/>
                                          </p:stCondLst>
                                        </p:cTn>
                                        <p:tgtEl>
                                          <p:spTgt spid="18"/>
                                        </p:tgtEl>
                                      </p:cBhvr>
                                      <p:to x="100000" y="100000"/>
                                    </p:animScale>
                                  </p:childTnLst>
                                </p:cTn>
                              </p:par>
                              <p:par>
                                <p:cTn id="95" presetID="26" presetClass="entr" presetSubtype="0" fill="hold"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wipe(down)">
                                      <p:cBhvr>
                                        <p:cTn id="97" dur="2320">
                                          <p:stCondLst>
                                            <p:cond delay="0"/>
                                          </p:stCondLst>
                                        </p:cTn>
                                        <p:tgtEl>
                                          <p:spTgt spid="19"/>
                                        </p:tgtEl>
                                      </p:cBhvr>
                                    </p:animEffect>
                                    <p:anim calcmode="lin" valueType="num">
                                      <p:cBhvr>
                                        <p:cTn id="98" dur="7288"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9" dur="2656"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0" dur="2656" tmFilter="0, 0; 0.125,0.2665; 0.25,0.4; 0.375,0.465; 0.5,0.5;  0.625,0.535; 0.75,0.6; 0.875,0.7335; 1,1">
                                          <p:stCondLst>
                                            <p:cond delay="2656"/>
                                          </p:stCondLst>
                                        </p:cTn>
                                        <p:tgtEl>
                                          <p:spTgt spid="19"/>
                                        </p:tgtEl>
                                        <p:attrNameLst>
                                          <p:attrName>ppt_y</p:attrName>
                                        </p:attrNameLst>
                                      </p:cBhvr>
                                      <p:tavLst>
                                        <p:tav tm="0" fmla="#ppt_y-sin(pi*$)/9">
                                          <p:val>
                                            <p:fltVal val="0"/>
                                          </p:val>
                                        </p:tav>
                                        <p:tav tm="100000">
                                          <p:val>
                                            <p:fltVal val="1"/>
                                          </p:val>
                                        </p:tav>
                                      </p:tavLst>
                                    </p:anim>
                                    <p:anim calcmode="lin" valueType="num">
                                      <p:cBhvr>
                                        <p:cTn id="101" dur="1328" tmFilter="0, 0; 0.125,0.2665; 0.25,0.4; 0.375,0.465; 0.5,0.5;  0.625,0.535; 0.75,0.6; 0.875,0.7335; 1,1">
                                          <p:stCondLst>
                                            <p:cond delay="5296"/>
                                          </p:stCondLst>
                                        </p:cTn>
                                        <p:tgtEl>
                                          <p:spTgt spid="19"/>
                                        </p:tgtEl>
                                        <p:attrNameLst>
                                          <p:attrName>ppt_y</p:attrName>
                                        </p:attrNameLst>
                                      </p:cBhvr>
                                      <p:tavLst>
                                        <p:tav tm="0" fmla="#ppt_y-sin(pi*$)/27">
                                          <p:val>
                                            <p:fltVal val="0"/>
                                          </p:val>
                                        </p:tav>
                                        <p:tav tm="100000">
                                          <p:val>
                                            <p:fltVal val="1"/>
                                          </p:val>
                                        </p:tav>
                                      </p:tavLst>
                                    </p:anim>
                                    <p:anim calcmode="lin" valueType="num">
                                      <p:cBhvr>
                                        <p:cTn id="102" dur="656" tmFilter="0, 0; 0.125,0.2665; 0.25,0.4; 0.375,0.465; 0.5,0.5;  0.625,0.535; 0.75,0.6; 0.875,0.7335; 1,1">
                                          <p:stCondLst>
                                            <p:cond delay="6624"/>
                                          </p:stCondLst>
                                        </p:cTn>
                                        <p:tgtEl>
                                          <p:spTgt spid="19"/>
                                        </p:tgtEl>
                                        <p:attrNameLst>
                                          <p:attrName>ppt_y</p:attrName>
                                        </p:attrNameLst>
                                      </p:cBhvr>
                                      <p:tavLst>
                                        <p:tav tm="0" fmla="#ppt_y-sin(pi*$)/81">
                                          <p:val>
                                            <p:fltVal val="0"/>
                                          </p:val>
                                        </p:tav>
                                        <p:tav tm="100000">
                                          <p:val>
                                            <p:fltVal val="1"/>
                                          </p:val>
                                        </p:tav>
                                      </p:tavLst>
                                    </p:anim>
                                    <p:animScale>
                                      <p:cBhvr>
                                        <p:cTn id="103" dur="104">
                                          <p:stCondLst>
                                            <p:cond delay="2600"/>
                                          </p:stCondLst>
                                        </p:cTn>
                                        <p:tgtEl>
                                          <p:spTgt spid="19"/>
                                        </p:tgtEl>
                                      </p:cBhvr>
                                      <p:to x="100000" y="60000"/>
                                    </p:animScale>
                                    <p:animScale>
                                      <p:cBhvr>
                                        <p:cTn id="104" dur="664" decel="50000">
                                          <p:stCondLst>
                                            <p:cond delay="2704"/>
                                          </p:stCondLst>
                                        </p:cTn>
                                        <p:tgtEl>
                                          <p:spTgt spid="19"/>
                                        </p:tgtEl>
                                      </p:cBhvr>
                                      <p:to x="100000" y="100000"/>
                                    </p:animScale>
                                    <p:animScale>
                                      <p:cBhvr>
                                        <p:cTn id="105" dur="104">
                                          <p:stCondLst>
                                            <p:cond delay="5248"/>
                                          </p:stCondLst>
                                        </p:cTn>
                                        <p:tgtEl>
                                          <p:spTgt spid="19"/>
                                        </p:tgtEl>
                                      </p:cBhvr>
                                      <p:to x="100000" y="80000"/>
                                    </p:animScale>
                                    <p:animScale>
                                      <p:cBhvr>
                                        <p:cTn id="106" dur="664" decel="50000">
                                          <p:stCondLst>
                                            <p:cond delay="5352"/>
                                          </p:stCondLst>
                                        </p:cTn>
                                        <p:tgtEl>
                                          <p:spTgt spid="19"/>
                                        </p:tgtEl>
                                      </p:cBhvr>
                                      <p:to x="100000" y="100000"/>
                                    </p:animScale>
                                    <p:animScale>
                                      <p:cBhvr>
                                        <p:cTn id="107" dur="104">
                                          <p:stCondLst>
                                            <p:cond delay="6568"/>
                                          </p:stCondLst>
                                        </p:cTn>
                                        <p:tgtEl>
                                          <p:spTgt spid="19"/>
                                        </p:tgtEl>
                                      </p:cBhvr>
                                      <p:to x="100000" y="90000"/>
                                    </p:animScale>
                                    <p:animScale>
                                      <p:cBhvr>
                                        <p:cTn id="108" dur="664" decel="50000">
                                          <p:stCondLst>
                                            <p:cond delay="6672"/>
                                          </p:stCondLst>
                                        </p:cTn>
                                        <p:tgtEl>
                                          <p:spTgt spid="19"/>
                                        </p:tgtEl>
                                      </p:cBhvr>
                                      <p:to x="100000" y="100000"/>
                                    </p:animScale>
                                    <p:animScale>
                                      <p:cBhvr>
                                        <p:cTn id="109" dur="104">
                                          <p:stCondLst>
                                            <p:cond delay="7232"/>
                                          </p:stCondLst>
                                        </p:cTn>
                                        <p:tgtEl>
                                          <p:spTgt spid="19"/>
                                        </p:tgtEl>
                                      </p:cBhvr>
                                      <p:to x="100000" y="95000"/>
                                    </p:animScale>
                                    <p:animScale>
                                      <p:cBhvr>
                                        <p:cTn id="110" dur="664" decel="50000">
                                          <p:stCondLst>
                                            <p:cond delay="7336"/>
                                          </p:stCondLst>
                                        </p:cTn>
                                        <p:tgtEl>
                                          <p:spTgt spid="19"/>
                                        </p:tgtEl>
                                      </p:cBhvr>
                                      <p:to x="100000" y="100000"/>
                                    </p:animScale>
                                  </p:childTnLst>
                                </p:cTn>
                              </p:par>
                              <p:par>
                                <p:cTn id="111" presetID="26" presetClass="entr" presetSubtype="0" fill="hold" nodeType="withEffect">
                                  <p:stCondLst>
                                    <p:cond delay="0"/>
                                  </p:stCondLst>
                                  <p:childTnLst>
                                    <p:set>
                                      <p:cBhvr>
                                        <p:cTn id="112" dur="1" fill="hold">
                                          <p:stCondLst>
                                            <p:cond delay="0"/>
                                          </p:stCondLst>
                                        </p:cTn>
                                        <p:tgtEl>
                                          <p:spTgt spid="20"/>
                                        </p:tgtEl>
                                        <p:attrNameLst>
                                          <p:attrName>style.visibility</p:attrName>
                                        </p:attrNameLst>
                                      </p:cBhvr>
                                      <p:to>
                                        <p:strVal val="visible"/>
                                      </p:to>
                                    </p:set>
                                    <p:animEffect transition="in" filter="wipe(down)">
                                      <p:cBhvr>
                                        <p:cTn id="113" dur="2320">
                                          <p:stCondLst>
                                            <p:cond delay="0"/>
                                          </p:stCondLst>
                                        </p:cTn>
                                        <p:tgtEl>
                                          <p:spTgt spid="20"/>
                                        </p:tgtEl>
                                      </p:cBhvr>
                                    </p:animEffect>
                                    <p:anim calcmode="lin" valueType="num">
                                      <p:cBhvr>
                                        <p:cTn id="114" dur="7288"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15" dur="265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16" dur="2656" tmFilter="0, 0; 0.125,0.2665; 0.25,0.4; 0.375,0.465; 0.5,0.5;  0.625,0.535; 0.75,0.6; 0.875,0.7335; 1,1">
                                          <p:stCondLst>
                                            <p:cond delay="2656"/>
                                          </p:stCondLst>
                                        </p:cTn>
                                        <p:tgtEl>
                                          <p:spTgt spid="20"/>
                                        </p:tgtEl>
                                        <p:attrNameLst>
                                          <p:attrName>ppt_y</p:attrName>
                                        </p:attrNameLst>
                                      </p:cBhvr>
                                      <p:tavLst>
                                        <p:tav tm="0" fmla="#ppt_y-sin(pi*$)/9">
                                          <p:val>
                                            <p:fltVal val="0"/>
                                          </p:val>
                                        </p:tav>
                                        <p:tav tm="100000">
                                          <p:val>
                                            <p:fltVal val="1"/>
                                          </p:val>
                                        </p:tav>
                                      </p:tavLst>
                                    </p:anim>
                                    <p:anim calcmode="lin" valueType="num">
                                      <p:cBhvr>
                                        <p:cTn id="117" dur="1328" tmFilter="0, 0; 0.125,0.2665; 0.25,0.4; 0.375,0.465; 0.5,0.5;  0.625,0.535; 0.75,0.6; 0.875,0.7335; 1,1">
                                          <p:stCondLst>
                                            <p:cond delay="5296"/>
                                          </p:stCondLst>
                                        </p:cTn>
                                        <p:tgtEl>
                                          <p:spTgt spid="20"/>
                                        </p:tgtEl>
                                        <p:attrNameLst>
                                          <p:attrName>ppt_y</p:attrName>
                                        </p:attrNameLst>
                                      </p:cBhvr>
                                      <p:tavLst>
                                        <p:tav tm="0" fmla="#ppt_y-sin(pi*$)/27">
                                          <p:val>
                                            <p:fltVal val="0"/>
                                          </p:val>
                                        </p:tav>
                                        <p:tav tm="100000">
                                          <p:val>
                                            <p:fltVal val="1"/>
                                          </p:val>
                                        </p:tav>
                                      </p:tavLst>
                                    </p:anim>
                                    <p:anim calcmode="lin" valueType="num">
                                      <p:cBhvr>
                                        <p:cTn id="118" dur="656" tmFilter="0, 0; 0.125,0.2665; 0.25,0.4; 0.375,0.465; 0.5,0.5;  0.625,0.535; 0.75,0.6; 0.875,0.7335; 1,1">
                                          <p:stCondLst>
                                            <p:cond delay="6624"/>
                                          </p:stCondLst>
                                        </p:cTn>
                                        <p:tgtEl>
                                          <p:spTgt spid="20"/>
                                        </p:tgtEl>
                                        <p:attrNameLst>
                                          <p:attrName>ppt_y</p:attrName>
                                        </p:attrNameLst>
                                      </p:cBhvr>
                                      <p:tavLst>
                                        <p:tav tm="0" fmla="#ppt_y-sin(pi*$)/81">
                                          <p:val>
                                            <p:fltVal val="0"/>
                                          </p:val>
                                        </p:tav>
                                        <p:tav tm="100000">
                                          <p:val>
                                            <p:fltVal val="1"/>
                                          </p:val>
                                        </p:tav>
                                      </p:tavLst>
                                    </p:anim>
                                    <p:animScale>
                                      <p:cBhvr>
                                        <p:cTn id="119" dur="104">
                                          <p:stCondLst>
                                            <p:cond delay="2600"/>
                                          </p:stCondLst>
                                        </p:cTn>
                                        <p:tgtEl>
                                          <p:spTgt spid="20"/>
                                        </p:tgtEl>
                                      </p:cBhvr>
                                      <p:to x="100000" y="60000"/>
                                    </p:animScale>
                                    <p:animScale>
                                      <p:cBhvr>
                                        <p:cTn id="120" dur="664" decel="50000">
                                          <p:stCondLst>
                                            <p:cond delay="2704"/>
                                          </p:stCondLst>
                                        </p:cTn>
                                        <p:tgtEl>
                                          <p:spTgt spid="20"/>
                                        </p:tgtEl>
                                      </p:cBhvr>
                                      <p:to x="100000" y="100000"/>
                                    </p:animScale>
                                    <p:animScale>
                                      <p:cBhvr>
                                        <p:cTn id="121" dur="104">
                                          <p:stCondLst>
                                            <p:cond delay="5248"/>
                                          </p:stCondLst>
                                        </p:cTn>
                                        <p:tgtEl>
                                          <p:spTgt spid="20"/>
                                        </p:tgtEl>
                                      </p:cBhvr>
                                      <p:to x="100000" y="80000"/>
                                    </p:animScale>
                                    <p:animScale>
                                      <p:cBhvr>
                                        <p:cTn id="122" dur="664" decel="50000">
                                          <p:stCondLst>
                                            <p:cond delay="5352"/>
                                          </p:stCondLst>
                                        </p:cTn>
                                        <p:tgtEl>
                                          <p:spTgt spid="20"/>
                                        </p:tgtEl>
                                      </p:cBhvr>
                                      <p:to x="100000" y="100000"/>
                                    </p:animScale>
                                    <p:animScale>
                                      <p:cBhvr>
                                        <p:cTn id="123" dur="104">
                                          <p:stCondLst>
                                            <p:cond delay="6568"/>
                                          </p:stCondLst>
                                        </p:cTn>
                                        <p:tgtEl>
                                          <p:spTgt spid="20"/>
                                        </p:tgtEl>
                                      </p:cBhvr>
                                      <p:to x="100000" y="90000"/>
                                    </p:animScale>
                                    <p:animScale>
                                      <p:cBhvr>
                                        <p:cTn id="124" dur="664" decel="50000">
                                          <p:stCondLst>
                                            <p:cond delay="6672"/>
                                          </p:stCondLst>
                                        </p:cTn>
                                        <p:tgtEl>
                                          <p:spTgt spid="20"/>
                                        </p:tgtEl>
                                      </p:cBhvr>
                                      <p:to x="100000" y="100000"/>
                                    </p:animScale>
                                    <p:animScale>
                                      <p:cBhvr>
                                        <p:cTn id="125" dur="104">
                                          <p:stCondLst>
                                            <p:cond delay="7232"/>
                                          </p:stCondLst>
                                        </p:cTn>
                                        <p:tgtEl>
                                          <p:spTgt spid="20"/>
                                        </p:tgtEl>
                                      </p:cBhvr>
                                      <p:to x="100000" y="95000"/>
                                    </p:animScale>
                                    <p:animScale>
                                      <p:cBhvr>
                                        <p:cTn id="126" dur="664" decel="50000">
                                          <p:stCondLst>
                                            <p:cond delay="7336"/>
                                          </p:stCondLst>
                                        </p:cTn>
                                        <p:tgtEl>
                                          <p:spTgt spid="20"/>
                                        </p:tgtEl>
                                      </p:cBhvr>
                                      <p:to x="100000" y="100000"/>
                                    </p:animScale>
                                  </p:childTnLst>
                                </p:cTn>
                              </p:par>
                              <p:par>
                                <p:cTn id="127" presetID="26" presetClass="entr" presetSubtype="0" fill="hold" nodeType="withEffect">
                                  <p:stCondLst>
                                    <p:cond delay="0"/>
                                  </p:stCondLst>
                                  <p:childTnLst>
                                    <p:set>
                                      <p:cBhvr>
                                        <p:cTn id="128" dur="1" fill="hold">
                                          <p:stCondLst>
                                            <p:cond delay="0"/>
                                          </p:stCondLst>
                                        </p:cTn>
                                        <p:tgtEl>
                                          <p:spTgt spid="21"/>
                                        </p:tgtEl>
                                        <p:attrNameLst>
                                          <p:attrName>style.visibility</p:attrName>
                                        </p:attrNameLst>
                                      </p:cBhvr>
                                      <p:to>
                                        <p:strVal val="visible"/>
                                      </p:to>
                                    </p:set>
                                    <p:animEffect transition="in" filter="wipe(down)">
                                      <p:cBhvr>
                                        <p:cTn id="129" dur="2320">
                                          <p:stCondLst>
                                            <p:cond delay="0"/>
                                          </p:stCondLst>
                                        </p:cTn>
                                        <p:tgtEl>
                                          <p:spTgt spid="21"/>
                                        </p:tgtEl>
                                      </p:cBhvr>
                                    </p:animEffect>
                                    <p:anim calcmode="lin" valueType="num">
                                      <p:cBhvr>
                                        <p:cTn id="130" dur="7288"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31" dur="2656"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32" dur="2656" tmFilter="0, 0; 0.125,0.2665; 0.25,0.4; 0.375,0.465; 0.5,0.5;  0.625,0.535; 0.75,0.6; 0.875,0.7335; 1,1">
                                          <p:stCondLst>
                                            <p:cond delay="2656"/>
                                          </p:stCondLst>
                                        </p:cTn>
                                        <p:tgtEl>
                                          <p:spTgt spid="21"/>
                                        </p:tgtEl>
                                        <p:attrNameLst>
                                          <p:attrName>ppt_y</p:attrName>
                                        </p:attrNameLst>
                                      </p:cBhvr>
                                      <p:tavLst>
                                        <p:tav tm="0" fmla="#ppt_y-sin(pi*$)/9">
                                          <p:val>
                                            <p:fltVal val="0"/>
                                          </p:val>
                                        </p:tav>
                                        <p:tav tm="100000">
                                          <p:val>
                                            <p:fltVal val="1"/>
                                          </p:val>
                                        </p:tav>
                                      </p:tavLst>
                                    </p:anim>
                                    <p:anim calcmode="lin" valueType="num">
                                      <p:cBhvr>
                                        <p:cTn id="133" dur="1328" tmFilter="0, 0; 0.125,0.2665; 0.25,0.4; 0.375,0.465; 0.5,0.5;  0.625,0.535; 0.75,0.6; 0.875,0.7335; 1,1">
                                          <p:stCondLst>
                                            <p:cond delay="5296"/>
                                          </p:stCondLst>
                                        </p:cTn>
                                        <p:tgtEl>
                                          <p:spTgt spid="21"/>
                                        </p:tgtEl>
                                        <p:attrNameLst>
                                          <p:attrName>ppt_y</p:attrName>
                                        </p:attrNameLst>
                                      </p:cBhvr>
                                      <p:tavLst>
                                        <p:tav tm="0" fmla="#ppt_y-sin(pi*$)/27">
                                          <p:val>
                                            <p:fltVal val="0"/>
                                          </p:val>
                                        </p:tav>
                                        <p:tav tm="100000">
                                          <p:val>
                                            <p:fltVal val="1"/>
                                          </p:val>
                                        </p:tav>
                                      </p:tavLst>
                                    </p:anim>
                                    <p:anim calcmode="lin" valueType="num">
                                      <p:cBhvr>
                                        <p:cTn id="134" dur="656" tmFilter="0, 0; 0.125,0.2665; 0.25,0.4; 0.375,0.465; 0.5,0.5;  0.625,0.535; 0.75,0.6; 0.875,0.7335; 1,1">
                                          <p:stCondLst>
                                            <p:cond delay="6624"/>
                                          </p:stCondLst>
                                        </p:cTn>
                                        <p:tgtEl>
                                          <p:spTgt spid="21"/>
                                        </p:tgtEl>
                                        <p:attrNameLst>
                                          <p:attrName>ppt_y</p:attrName>
                                        </p:attrNameLst>
                                      </p:cBhvr>
                                      <p:tavLst>
                                        <p:tav tm="0" fmla="#ppt_y-sin(pi*$)/81">
                                          <p:val>
                                            <p:fltVal val="0"/>
                                          </p:val>
                                        </p:tav>
                                        <p:tav tm="100000">
                                          <p:val>
                                            <p:fltVal val="1"/>
                                          </p:val>
                                        </p:tav>
                                      </p:tavLst>
                                    </p:anim>
                                    <p:animScale>
                                      <p:cBhvr>
                                        <p:cTn id="135" dur="104">
                                          <p:stCondLst>
                                            <p:cond delay="2600"/>
                                          </p:stCondLst>
                                        </p:cTn>
                                        <p:tgtEl>
                                          <p:spTgt spid="21"/>
                                        </p:tgtEl>
                                      </p:cBhvr>
                                      <p:to x="100000" y="60000"/>
                                    </p:animScale>
                                    <p:animScale>
                                      <p:cBhvr>
                                        <p:cTn id="136" dur="664" decel="50000">
                                          <p:stCondLst>
                                            <p:cond delay="2704"/>
                                          </p:stCondLst>
                                        </p:cTn>
                                        <p:tgtEl>
                                          <p:spTgt spid="21"/>
                                        </p:tgtEl>
                                      </p:cBhvr>
                                      <p:to x="100000" y="100000"/>
                                    </p:animScale>
                                    <p:animScale>
                                      <p:cBhvr>
                                        <p:cTn id="137" dur="104">
                                          <p:stCondLst>
                                            <p:cond delay="5248"/>
                                          </p:stCondLst>
                                        </p:cTn>
                                        <p:tgtEl>
                                          <p:spTgt spid="21"/>
                                        </p:tgtEl>
                                      </p:cBhvr>
                                      <p:to x="100000" y="80000"/>
                                    </p:animScale>
                                    <p:animScale>
                                      <p:cBhvr>
                                        <p:cTn id="138" dur="664" decel="50000">
                                          <p:stCondLst>
                                            <p:cond delay="5352"/>
                                          </p:stCondLst>
                                        </p:cTn>
                                        <p:tgtEl>
                                          <p:spTgt spid="21"/>
                                        </p:tgtEl>
                                      </p:cBhvr>
                                      <p:to x="100000" y="100000"/>
                                    </p:animScale>
                                    <p:animScale>
                                      <p:cBhvr>
                                        <p:cTn id="139" dur="104">
                                          <p:stCondLst>
                                            <p:cond delay="6568"/>
                                          </p:stCondLst>
                                        </p:cTn>
                                        <p:tgtEl>
                                          <p:spTgt spid="21"/>
                                        </p:tgtEl>
                                      </p:cBhvr>
                                      <p:to x="100000" y="90000"/>
                                    </p:animScale>
                                    <p:animScale>
                                      <p:cBhvr>
                                        <p:cTn id="140" dur="664" decel="50000">
                                          <p:stCondLst>
                                            <p:cond delay="6672"/>
                                          </p:stCondLst>
                                        </p:cTn>
                                        <p:tgtEl>
                                          <p:spTgt spid="21"/>
                                        </p:tgtEl>
                                      </p:cBhvr>
                                      <p:to x="100000" y="100000"/>
                                    </p:animScale>
                                    <p:animScale>
                                      <p:cBhvr>
                                        <p:cTn id="141" dur="104">
                                          <p:stCondLst>
                                            <p:cond delay="7232"/>
                                          </p:stCondLst>
                                        </p:cTn>
                                        <p:tgtEl>
                                          <p:spTgt spid="21"/>
                                        </p:tgtEl>
                                      </p:cBhvr>
                                      <p:to x="100000" y="95000"/>
                                    </p:animScale>
                                    <p:animScale>
                                      <p:cBhvr>
                                        <p:cTn id="142" dur="664" decel="50000">
                                          <p:stCondLst>
                                            <p:cond delay="7336"/>
                                          </p:stCondLst>
                                        </p:cTn>
                                        <p:tgtEl>
                                          <p:spTgt spid="21"/>
                                        </p:tgtEl>
                                      </p:cBhvr>
                                      <p:to x="100000" y="100000"/>
                                    </p:animScale>
                                  </p:childTnLst>
                                </p:cTn>
                              </p:par>
                              <p:par>
                                <p:cTn id="143" presetID="26" presetClass="entr" presetSubtype="0" fill="hold" nodeType="withEffect">
                                  <p:stCondLst>
                                    <p:cond delay="0"/>
                                  </p:stCondLst>
                                  <p:childTnLst>
                                    <p:set>
                                      <p:cBhvr>
                                        <p:cTn id="144" dur="1" fill="hold">
                                          <p:stCondLst>
                                            <p:cond delay="0"/>
                                          </p:stCondLst>
                                        </p:cTn>
                                        <p:tgtEl>
                                          <p:spTgt spid="22"/>
                                        </p:tgtEl>
                                        <p:attrNameLst>
                                          <p:attrName>style.visibility</p:attrName>
                                        </p:attrNameLst>
                                      </p:cBhvr>
                                      <p:to>
                                        <p:strVal val="visible"/>
                                      </p:to>
                                    </p:set>
                                    <p:animEffect transition="in" filter="wipe(down)">
                                      <p:cBhvr>
                                        <p:cTn id="145" dur="2320">
                                          <p:stCondLst>
                                            <p:cond delay="0"/>
                                          </p:stCondLst>
                                        </p:cTn>
                                        <p:tgtEl>
                                          <p:spTgt spid="22"/>
                                        </p:tgtEl>
                                      </p:cBhvr>
                                    </p:animEffect>
                                    <p:anim calcmode="lin" valueType="num">
                                      <p:cBhvr>
                                        <p:cTn id="146" dur="7288"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7" dur="265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48" dur="2656" tmFilter="0, 0; 0.125,0.2665; 0.25,0.4; 0.375,0.465; 0.5,0.5;  0.625,0.535; 0.75,0.6; 0.875,0.7335; 1,1">
                                          <p:stCondLst>
                                            <p:cond delay="2656"/>
                                          </p:stCondLst>
                                        </p:cTn>
                                        <p:tgtEl>
                                          <p:spTgt spid="22"/>
                                        </p:tgtEl>
                                        <p:attrNameLst>
                                          <p:attrName>ppt_y</p:attrName>
                                        </p:attrNameLst>
                                      </p:cBhvr>
                                      <p:tavLst>
                                        <p:tav tm="0" fmla="#ppt_y-sin(pi*$)/9">
                                          <p:val>
                                            <p:fltVal val="0"/>
                                          </p:val>
                                        </p:tav>
                                        <p:tav tm="100000">
                                          <p:val>
                                            <p:fltVal val="1"/>
                                          </p:val>
                                        </p:tav>
                                      </p:tavLst>
                                    </p:anim>
                                    <p:anim calcmode="lin" valueType="num">
                                      <p:cBhvr>
                                        <p:cTn id="149" dur="1328" tmFilter="0, 0; 0.125,0.2665; 0.25,0.4; 0.375,0.465; 0.5,0.5;  0.625,0.535; 0.75,0.6; 0.875,0.7335; 1,1">
                                          <p:stCondLst>
                                            <p:cond delay="5296"/>
                                          </p:stCondLst>
                                        </p:cTn>
                                        <p:tgtEl>
                                          <p:spTgt spid="22"/>
                                        </p:tgtEl>
                                        <p:attrNameLst>
                                          <p:attrName>ppt_y</p:attrName>
                                        </p:attrNameLst>
                                      </p:cBhvr>
                                      <p:tavLst>
                                        <p:tav tm="0" fmla="#ppt_y-sin(pi*$)/27">
                                          <p:val>
                                            <p:fltVal val="0"/>
                                          </p:val>
                                        </p:tav>
                                        <p:tav tm="100000">
                                          <p:val>
                                            <p:fltVal val="1"/>
                                          </p:val>
                                        </p:tav>
                                      </p:tavLst>
                                    </p:anim>
                                    <p:anim calcmode="lin" valueType="num">
                                      <p:cBhvr>
                                        <p:cTn id="150" dur="656" tmFilter="0, 0; 0.125,0.2665; 0.25,0.4; 0.375,0.465; 0.5,0.5;  0.625,0.535; 0.75,0.6; 0.875,0.7335; 1,1">
                                          <p:stCondLst>
                                            <p:cond delay="6624"/>
                                          </p:stCondLst>
                                        </p:cTn>
                                        <p:tgtEl>
                                          <p:spTgt spid="22"/>
                                        </p:tgtEl>
                                        <p:attrNameLst>
                                          <p:attrName>ppt_y</p:attrName>
                                        </p:attrNameLst>
                                      </p:cBhvr>
                                      <p:tavLst>
                                        <p:tav tm="0" fmla="#ppt_y-sin(pi*$)/81">
                                          <p:val>
                                            <p:fltVal val="0"/>
                                          </p:val>
                                        </p:tav>
                                        <p:tav tm="100000">
                                          <p:val>
                                            <p:fltVal val="1"/>
                                          </p:val>
                                        </p:tav>
                                      </p:tavLst>
                                    </p:anim>
                                    <p:animScale>
                                      <p:cBhvr>
                                        <p:cTn id="151" dur="104">
                                          <p:stCondLst>
                                            <p:cond delay="2600"/>
                                          </p:stCondLst>
                                        </p:cTn>
                                        <p:tgtEl>
                                          <p:spTgt spid="22"/>
                                        </p:tgtEl>
                                      </p:cBhvr>
                                      <p:to x="100000" y="60000"/>
                                    </p:animScale>
                                    <p:animScale>
                                      <p:cBhvr>
                                        <p:cTn id="152" dur="664" decel="50000">
                                          <p:stCondLst>
                                            <p:cond delay="2704"/>
                                          </p:stCondLst>
                                        </p:cTn>
                                        <p:tgtEl>
                                          <p:spTgt spid="22"/>
                                        </p:tgtEl>
                                      </p:cBhvr>
                                      <p:to x="100000" y="100000"/>
                                    </p:animScale>
                                    <p:animScale>
                                      <p:cBhvr>
                                        <p:cTn id="153" dur="104">
                                          <p:stCondLst>
                                            <p:cond delay="5248"/>
                                          </p:stCondLst>
                                        </p:cTn>
                                        <p:tgtEl>
                                          <p:spTgt spid="22"/>
                                        </p:tgtEl>
                                      </p:cBhvr>
                                      <p:to x="100000" y="80000"/>
                                    </p:animScale>
                                    <p:animScale>
                                      <p:cBhvr>
                                        <p:cTn id="154" dur="664" decel="50000">
                                          <p:stCondLst>
                                            <p:cond delay="5352"/>
                                          </p:stCondLst>
                                        </p:cTn>
                                        <p:tgtEl>
                                          <p:spTgt spid="22"/>
                                        </p:tgtEl>
                                      </p:cBhvr>
                                      <p:to x="100000" y="100000"/>
                                    </p:animScale>
                                    <p:animScale>
                                      <p:cBhvr>
                                        <p:cTn id="155" dur="104">
                                          <p:stCondLst>
                                            <p:cond delay="6568"/>
                                          </p:stCondLst>
                                        </p:cTn>
                                        <p:tgtEl>
                                          <p:spTgt spid="22"/>
                                        </p:tgtEl>
                                      </p:cBhvr>
                                      <p:to x="100000" y="90000"/>
                                    </p:animScale>
                                    <p:animScale>
                                      <p:cBhvr>
                                        <p:cTn id="156" dur="664" decel="50000">
                                          <p:stCondLst>
                                            <p:cond delay="6672"/>
                                          </p:stCondLst>
                                        </p:cTn>
                                        <p:tgtEl>
                                          <p:spTgt spid="22"/>
                                        </p:tgtEl>
                                      </p:cBhvr>
                                      <p:to x="100000" y="100000"/>
                                    </p:animScale>
                                    <p:animScale>
                                      <p:cBhvr>
                                        <p:cTn id="157" dur="104">
                                          <p:stCondLst>
                                            <p:cond delay="7232"/>
                                          </p:stCondLst>
                                        </p:cTn>
                                        <p:tgtEl>
                                          <p:spTgt spid="22"/>
                                        </p:tgtEl>
                                      </p:cBhvr>
                                      <p:to x="100000" y="95000"/>
                                    </p:animScale>
                                    <p:animScale>
                                      <p:cBhvr>
                                        <p:cTn id="158" dur="664" decel="50000">
                                          <p:stCondLst>
                                            <p:cond delay="7336"/>
                                          </p:stCondLst>
                                        </p:cTn>
                                        <p:tgtEl>
                                          <p:spTgt spid="22"/>
                                        </p:tgtEl>
                                      </p:cBhvr>
                                      <p:to x="100000" y="100000"/>
                                    </p:animScale>
                                  </p:childTnLst>
                                </p:cTn>
                              </p:par>
                              <p:par>
                                <p:cTn id="159" presetID="26" presetClass="entr" presetSubtype="0" fill="hold" nodeType="withEffect">
                                  <p:stCondLst>
                                    <p:cond delay="0"/>
                                  </p:stCondLst>
                                  <p:childTnLst>
                                    <p:set>
                                      <p:cBhvr>
                                        <p:cTn id="160" dur="1" fill="hold">
                                          <p:stCondLst>
                                            <p:cond delay="0"/>
                                          </p:stCondLst>
                                        </p:cTn>
                                        <p:tgtEl>
                                          <p:spTgt spid="23"/>
                                        </p:tgtEl>
                                        <p:attrNameLst>
                                          <p:attrName>style.visibility</p:attrName>
                                        </p:attrNameLst>
                                      </p:cBhvr>
                                      <p:to>
                                        <p:strVal val="visible"/>
                                      </p:to>
                                    </p:set>
                                    <p:animEffect transition="in" filter="wipe(down)">
                                      <p:cBhvr>
                                        <p:cTn id="161" dur="2320">
                                          <p:stCondLst>
                                            <p:cond delay="0"/>
                                          </p:stCondLst>
                                        </p:cTn>
                                        <p:tgtEl>
                                          <p:spTgt spid="23"/>
                                        </p:tgtEl>
                                      </p:cBhvr>
                                    </p:animEffect>
                                    <p:anim calcmode="lin" valueType="num">
                                      <p:cBhvr>
                                        <p:cTn id="162" dur="7288"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63" dur="2656"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64" dur="2656" tmFilter="0, 0; 0.125,0.2665; 0.25,0.4; 0.375,0.465; 0.5,0.5;  0.625,0.535; 0.75,0.6; 0.875,0.7335; 1,1">
                                          <p:stCondLst>
                                            <p:cond delay="2656"/>
                                          </p:stCondLst>
                                        </p:cTn>
                                        <p:tgtEl>
                                          <p:spTgt spid="23"/>
                                        </p:tgtEl>
                                        <p:attrNameLst>
                                          <p:attrName>ppt_y</p:attrName>
                                        </p:attrNameLst>
                                      </p:cBhvr>
                                      <p:tavLst>
                                        <p:tav tm="0" fmla="#ppt_y-sin(pi*$)/9">
                                          <p:val>
                                            <p:fltVal val="0"/>
                                          </p:val>
                                        </p:tav>
                                        <p:tav tm="100000">
                                          <p:val>
                                            <p:fltVal val="1"/>
                                          </p:val>
                                        </p:tav>
                                      </p:tavLst>
                                    </p:anim>
                                    <p:anim calcmode="lin" valueType="num">
                                      <p:cBhvr>
                                        <p:cTn id="165" dur="1328" tmFilter="0, 0; 0.125,0.2665; 0.25,0.4; 0.375,0.465; 0.5,0.5;  0.625,0.535; 0.75,0.6; 0.875,0.7335; 1,1">
                                          <p:stCondLst>
                                            <p:cond delay="5296"/>
                                          </p:stCondLst>
                                        </p:cTn>
                                        <p:tgtEl>
                                          <p:spTgt spid="23"/>
                                        </p:tgtEl>
                                        <p:attrNameLst>
                                          <p:attrName>ppt_y</p:attrName>
                                        </p:attrNameLst>
                                      </p:cBhvr>
                                      <p:tavLst>
                                        <p:tav tm="0" fmla="#ppt_y-sin(pi*$)/27">
                                          <p:val>
                                            <p:fltVal val="0"/>
                                          </p:val>
                                        </p:tav>
                                        <p:tav tm="100000">
                                          <p:val>
                                            <p:fltVal val="1"/>
                                          </p:val>
                                        </p:tav>
                                      </p:tavLst>
                                    </p:anim>
                                    <p:anim calcmode="lin" valueType="num">
                                      <p:cBhvr>
                                        <p:cTn id="166" dur="656" tmFilter="0, 0; 0.125,0.2665; 0.25,0.4; 0.375,0.465; 0.5,0.5;  0.625,0.535; 0.75,0.6; 0.875,0.7335; 1,1">
                                          <p:stCondLst>
                                            <p:cond delay="6624"/>
                                          </p:stCondLst>
                                        </p:cTn>
                                        <p:tgtEl>
                                          <p:spTgt spid="23"/>
                                        </p:tgtEl>
                                        <p:attrNameLst>
                                          <p:attrName>ppt_y</p:attrName>
                                        </p:attrNameLst>
                                      </p:cBhvr>
                                      <p:tavLst>
                                        <p:tav tm="0" fmla="#ppt_y-sin(pi*$)/81">
                                          <p:val>
                                            <p:fltVal val="0"/>
                                          </p:val>
                                        </p:tav>
                                        <p:tav tm="100000">
                                          <p:val>
                                            <p:fltVal val="1"/>
                                          </p:val>
                                        </p:tav>
                                      </p:tavLst>
                                    </p:anim>
                                    <p:animScale>
                                      <p:cBhvr>
                                        <p:cTn id="167" dur="104">
                                          <p:stCondLst>
                                            <p:cond delay="2600"/>
                                          </p:stCondLst>
                                        </p:cTn>
                                        <p:tgtEl>
                                          <p:spTgt spid="23"/>
                                        </p:tgtEl>
                                      </p:cBhvr>
                                      <p:to x="100000" y="60000"/>
                                    </p:animScale>
                                    <p:animScale>
                                      <p:cBhvr>
                                        <p:cTn id="168" dur="664" decel="50000">
                                          <p:stCondLst>
                                            <p:cond delay="2704"/>
                                          </p:stCondLst>
                                        </p:cTn>
                                        <p:tgtEl>
                                          <p:spTgt spid="23"/>
                                        </p:tgtEl>
                                      </p:cBhvr>
                                      <p:to x="100000" y="100000"/>
                                    </p:animScale>
                                    <p:animScale>
                                      <p:cBhvr>
                                        <p:cTn id="169" dur="104">
                                          <p:stCondLst>
                                            <p:cond delay="5248"/>
                                          </p:stCondLst>
                                        </p:cTn>
                                        <p:tgtEl>
                                          <p:spTgt spid="23"/>
                                        </p:tgtEl>
                                      </p:cBhvr>
                                      <p:to x="100000" y="80000"/>
                                    </p:animScale>
                                    <p:animScale>
                                      <p:cBhvr>
                                        <p:cTn id="170" dur="664" decel="50000">
                                          <p:stCondLst>
                                            <p:cond delay="5352"/>
                                          </p:stCondLst>
                                        </p:cTn>
                                        <p:tgtEl>
                                          <p:spTgt spid="23"/>
                                        </p:tgtEl>
                                      </p:cBhvr>
                                      <p:to x="100000" y="100000"/>
                                    </p:animScale>
                                    <p:animScale>
                                      <p:cBhvr>
                                        <p:cTn id="171" dur="104">
                                          <p:stCondLst>
                                            <p:cond delay="6568"/>
                                          </p:stCondLst>
                                        </p:cTn>
                                        <p:tgtEl>
                                          <p:spTgt spid="23"/>
                                        </p:tgtEl>
                                      </p:cBhvr>
                                      <p:to x="100000" y="90000"/>
                                    </p:animScale>
                                    <p:animScale>
                                      <p:cBhvr>
                                        <p:cTn id="172" dur="664" decel="50000">
                                          <p:stCondLst>
                                            <p:cond delay="6672"/>
                                          </p:stCondLst>
                                        </p:cTn>
                                        <p:tgtEl>
                                          <p:spTgt spid="23"/>
                                        </p:tgtEl>
                                      </p:cBhvr>
                                      <p:to x="100000" y="100000"/>
                                    </p:animScale>
                                    <p:animScale>
                                      <p:cBhvr>
                                        <p:cTn id="173" dur="104">
                                          <p:stCondLst>
                                            <p:cond delay="7232"/>
                                          </p:stCondLst>
                                        </p:cTn>
                                        <p:tgtEl>
                                          <p:spTgt spid="23"/>
                                        </p:tgtEl>
                                      </p:cBhvr>
                                      <p:to x="100000" y="95000"/>
                                    </p:animScale>
                                    <p:animScale>
                                      <p:cBhvr>
                                        <p:cTn id="174" dur="664" decel="50000">
                                          <p:stCondLst>
                                            <p:cond delay="7336"/>
                                          </p:stCondLst>
                                        </p:cTn>
                                        <p:tgtEl>
                                          <p:spTgt spid="23"/>
                                        </p:tgtEl>
                                      </p:cBhvr>
                                      <p:to x="100000" y="100000"/>
                                    </p:animScale>
                                  </p:childTnLst>
                                </p:cTn>
                              </p:par>
                              <p:par>
                                <p:cTn id="175" presetID="26" presetClass="entr" presetSubtype="0" fill="hold" nodeType="withEffect">
                                  <p:stCondLst>
                                    <p:cond delay="0"/>
                                  </p:stCondLst>
                                  <p:childTnLst>
                                    <p:set>
                                      <p:cBhvr>
                                        <p:cTn id="176" dur="1" fill="hold">
                                          <p:stCondLst>
                                            <p:cond delay="0"/>
                                          </p:stCondLst>
                                        </p:cTn>
                                        <p:tgtEl>
                                          <p:spTgt spid="24"/>
                                        </p:tgtEl>
                                        <p:attrNameLst>
                                          <p:attrName>style.visibility</p:attrName>
                                        </p:attrNameLst>
                                      </p:cBhvr>
                                      <p:to>
                                        <p:strVal val="visible"/>
                                      </p:to>
                                    </p:set>
                                    <p:animEffect transition="in" filter="wipe(down)">
                                      <p:cBhvr>
                                        <p:cTn id="177" dur="2320">
                                          <p:stCondLst>
                                            <p:cond delay="0"/>
                                          </p:stCondLst>
                                        </p:cTn>
                                        <p:tgtEl>
                                          <p:spTgt spid="24"/>
                                        </p:tgtEl>
                                      </p:cBhvr>
                                    </p:animEffect>
                                    <p:anim calcmode="lin" valueType="num">
                                      <p:cBhvr>
                                        <p:cTn id="178" dur="7288"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79" dur="2656"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80" dur="2656" tmFilter="0, 0; 0.125,0.2665; 0.25,0.4; 0.375,0.465; 0.5,0.5;  0.625,0.535; 0.75,0.6; 0.875,0.7335; 1,1">
                                          <p:stCondLst>
                                            <p:cond delay="2656"/>
                                          </p:stCondLst>
                                        </p:cTn>
                                        <p:tgtEl>
                                          <p:spTgt spid="24"/>
                                        </p:tgtEl>
                                        <p:attrNameLst>
                                          <p:attrName>ppt_y</p:attrName>
                                        </p:attrNameLst>
                                      </p:cBhvr>
                                      <p:tavLst>
                                        <p:tav tm="0" fmla="#ppt_y-sin(pi*$)/9">
                                          <p:val>
                                            <p:fltVal val="0"/>
                                          </p:val>
                                        </p:tav>
                                        <p:tav tm="100000">
                                          <p:val>
                                            <p:fltVal val="1"/>
                                          </p:val>
                                        </p:tav>
                                      </p:tavLst>
                                    </p:anim>
                                    <p:anim calcmode="lin" valueType="num">
                                      <p:cBhvr>
                                        <p:cTn id="181" dur="1328" tmFilter="0, 0; 0.125,0.2665; 0.25,0.4; 0.375,0.465; 0.5,0.5;  0.625,0.535; 0.75,0.6; 0.875,0.7335; 1,1">
                                          <p:stCondLst>
                                            <p:cond delay="5296"/>
                                          </p:stCondLst>
                                        </p:cTn>
                                        <p:tgtEl>
                                          <p:spTgt spid="24"/>
                                        </p:tgtEl>
                                        <p:attrNameLst>
                                          <p:attrName>ppt_y</p:attrName>
                                        </p:attrNameLst>
                                      </p:cBhvr>
                                      <p:tavLst>
                                        <p:tav tm="0" fmla="#ppt_y-sin(pi*$)/27">
                                          <p:val>
                                            <p:fltVal val="0"/>
                                          </p:val>
                                        </p:tav>
                                        <p:tav tm="100000">
                                          <p:val>
                                            <p:fltVal val="1"/>
                                          </p:val>
                                        </p:tav>
                                      </p:tavLst>
                                    </p:anim>
                                    <p:anim calcmode="lin" valueType="num">
                                      <p:cBhvr>
                                        <p:cTn id="182" dur="656" tmFilter="0, 0; 0.125,0.2665; 0.25,0.4; 0.375,0.465; 0.5,0.5;  0.625,0.535; 0.75,0.6; 0.875,0.7335; 1,1">
                                          <p:stCondLst>
                                            <p:cond delay="6624"/>
                                          </p:stCondLst>
                                        </p:cTn>
                                        <p:tgtEl>
                                          <p:spTgt spid="24"/>
                                        </p:tgtEl>
                                        <p:attrNameLst>
                                          <p:attrName>ppt_y</p:attrName>
                                        </p:attrNameLst>
                                      </p:cBhvr>
                                      <p:tavLst>
                                        <p:tav tm="0" fmla="#ppt_y-sin(pi*$)/81">
                                          <p:val>
                                            <p:fltVal val="0"/>
                                          </p:val>
                                        </p:tav>
                                        <p:tav tm="100000">
                                          <p:val>
                                            <p:fltVal val="1"/>
                                          </p:val>
                                        </p:tav>
                                      </p:tavLst>
                                    </p:anim>
                                    <p:animScale>
                                      <p:cBhvr>
                                        <p:cTn id="183" dur="104">
                                          <p:stCondLst>
                                            <p:cond delay="2600"/>
                                          </p:stCondLst>
                                        </p:cTn>
                                        <p:tgtEl>
                                          <p:spTgt spid="24"/>
                                        </p:tgtEl>
                                      </p:cBhvr>
                                      <p:to x="100000" y="60000"/>
                                    </p:animScale>
                                    <p:animScale>
                                      <p:cBhvr>
                                        <p:cTn id="184" dur="664" decel="50000">
                                          <p:stCondLst>
                                            <p:cond delay="2704"/>
                                          </p:stCondLst>
                                        </p:cTn>
                                        <p:tgtEl>
                                          <p:spTgt spid="24"/>
                                        </p:tgtEl>
                                      </p:cBhvr>
                                      <p:to x="100000" y="100000"/>
                                    </p:animScale>
                                    <p:animScale>
                                      <p:cBhvr>
                                        <p:cTn id="185" dur="104">
                                          <p:stCondLst>
                                            <p:cond delay="5248"/>
                                          </p:stCondLst>
                                        </p:cTn>
                                        <p:tgtEl>
                                          <p:spTgt spid="24"/>
                                        </p:tgtEl>
                                      </p:cBhvr>
                                      <p:to x="100000" y="80000"/>
                                    </p:animScale>
                                    <p:animScale>
                                      <p:cBhvr>
                                        <p:cTn id="186" dur="664" decel="50000">
                                          <p:stCondLst>
                                            <p:cond delay="5352"/>
                                          </p:stCondLst>
                                        </p:cTn>
                                        <p:tgtEl>
                                          <p:spTgt spid="24"/>
                                        </p:tgtEl>
                                      </p:cBhvr>
                                      <p:to x="100000" y="100000"/>
                                    </p:animScale>
                                    <p:animScale>
                                      <p:cBhvr>
                                        <p:cTn id="187" dur="104">
                                          <p:stCondLst>
                                            <p:cond delay="6568"/>
                                          </p:stCondLst>
                                        </p:cTn>
                                        <p:tgtEl>
                                          <p:spTgt spid="24"/>
                                        </p:tgtEl>
                                      </p:cBhvr>
                                      <p:to x="100000" y="90000"/>
                                    </p:animScale>
                                    <p:animScale>
                                      <p:cBhvr>
                                        <p:cTn id="188" dur="664" decel="50000">
                                          <p:stCondLst>
                                            <p:cond delay="6672"/>
                                          </p:stCondLst>
                                        </p:cTn>
                                        <p:tgtEl>
                                          <p:spTgt spid="24"/>
                                        </p:tgtEl>
                                      </p:cBhvr>
                                      <p:to x="100000" y="100000"/>
                                    </p:animScale>
                                    <p:animScale>
                                      <p:cBhvr>
                                        <p:cTn id="189" dur="104">
                                          <p:stCondLst>
                                            <p:cond delay="7232"/>
                                          </p:stCondLst>
                                        </p:cTn>
                                        <p:tgtEl>
                                          <p:spTgt spid="24"/>
                                        </p:tgtEl>
                                      </p:cBhvr>
                                      <p:to x="100000" y="95000"/>
                                    </p:animScale>
                                    <p:animScale>
                                      <p:cBhvr>
                                        <p:cTn id="190" dur="664" decel="50000">
                                          <p:stCondLst>
                                            <p:cond delay="7336"/>
                                          </p:stCondLst>
                                        </p:cTn>
                                        <p:tgtEl>
                                          <p:spTgt spid="24"/>
                                        </p:tgtEl>
                                      </p:cBhvr>
                                      <p:to x="100000" y="100000"/>
                                    </p:animScale>
                                  </p:childTnLst>
                                </p:cTn>
                              </p:par>
                              <p:par>
                                <p:cTn id="191" presetID="26" presetClass="entr" presetSubtype="0" fill="hold" nodeType="withEffect">
                                  <p:stCondLst>
                                    <p:cond delay="0"/>
                                  </p:stCondLst>
                                  <p:childTnLst>
                                    <p:set>
                                      <p:cBhvr>
                                        <p:cTn id="192" dur="1" fill="hold">
                                          <p:stCondLst>
                                            <p:cond delay="0"/>
                                          </p:stCondLst>
                                        </p:cTn>
                                        <p:tgtEl>
                                          <p:spTgt spid="25"/>
                                        </p:tgtEl>
                                        <p:attrNameLst>
                                          <p:attrName>style.visibility</p:attrName>
                                        </p:attrNameLst>
                                      </p:cBhvr>
                                      <p:to>
                                        <p:strVal val="visible"/>
                                      </p:to>
                                    </p:set>
                                    <p:animEffect transition="in" filter="wipe(down)">
                                      <p:cBhvr>
                                        <p:cTn id="193" dur="2320">
                                          <p:stCondLst>
                                            <p:cond delay="0"/>
                                          </p:stCondLst>
                                        </p:cTn>
                                        <p:tgtEl>
                                          <p:spTgt spid="25"/>
                                        </p:tgtEl>
                                      </p:cBhvr>
                                    </p:animEffect>
                                    <p:anim calcmode="lin" valueType="num">
                                      <p:cBhvr>
                                        <p:cTn id="194" dur="7288"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95" dur="265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96" dur="2656" tmFilter="0, 0; 0.125,0.2665; 0.25,0.4; 0.375,0.465; 0.5,0.5;  0.625,0.535; 0.75,0.6; 0.875,0.7335; 1,1">
                                          <p:stCondLst>
                                            <p:cond delay="2656"/>
                                          </p:stCondLst>
                                        </p:cTn>
                                        <p:tgtEl>
                                          <p:spTgt spid="25"/>
                                        </p:tgtEl>
                                        <p:attrNameLst>
                                          <p:attrName>ppt_y</p:attrName>
                                        </p:attrNameLst>
                                      </p:cBhvr>
                                      <p:tavLst>
                                        <p:tav tm="0" fmla="#ppt_y-sin(pi*$)/9">
                                          <p:val>
                                            <p:fltVal val="0"/>
                                          </p:val>
                                        </p:tav>
                                        <p:tav tm="100000">
                                          <p:val>
                                            <p:fltVal val="1"/>
                                          </p:val>
                                        </p:tav>
                                      </p:tavLst>
                                    </p:anim>
                                    <p:anim calcmode="lin" valueType="num">
                                      <p:cBhvr>
                                        <p:cTn id="197" dur="1328" tmFilter="0, 0; 0.125,0.2665; 0.25,0.4; 0.375,0.465; 0.5,0.5;  0.625,0.535; 0.75,0.6; 0.875,0.7335; 1,1">
                                          <p:stCondLst>
                                            <p:cond delay="5296"/>
                                          </p:stCondLst>
                                        </p:cTn>
                                        <p:tgtEl>
                                          <p:spTgt spid="25"/>
                                        </p:tgtEl>
                                        <p:attrNameLst>
                                          <p:attrName>ppt_y</p:attrName>
                                        </p:attrNameLst>
                                      </p:cBhvr>
                                      <p:tavLst>
                                        <p:tav tm="0" fmla="#ppt_y-sin(pi*$)/27">
                                          <p:val>
                                            <p:fltVal val="0"/>
                                          </p:val>
                                        </p:tav>
                                        <p:tav tm="100000">
                                          <p:val>
                                            <p:fltVal val="1"/>
                                          </p:val>
                                        </p:tav>
                                      </p:tavLst>
                                    </p:anim>
                                    <p:anim calcmode="lin" valueType="num">
                                      <p:cBhvr>
                                        <p:cTn id="198" dur="656" tmFilter="0, 0; 0.125,0.2665; 0.25,0.4; 0.375,0.465; 0.5,0.5;  0.625,0.535; 0.75,0.6; 0.875,0.7335; 1,1">
                                          <p:stCondLst>
                                            <p:cond delay="6624"/>
                                          </p:stCondLst>
                                        </p:cTn>
                                        <p:tgtEl>
                                          <p:spTgt spid="25"/>
                                        </p:tgtEl>
                                        <p:attrNameLst>
                                          <p:attrName>ppt_y</p:attrName>
                                        </p:attrNameLst>
                                      </p:cBhvr>
                                      <p:tavLst>
                                        <p:tav tm="0" fmla="#ppt_y-sin(pi*$)/81">
                                          <p:val>
                                            <p:fltVal val="0"/>
                                          </p:val>
                                        </p:tav>
                                        <p:tav tm="100000">
                                          <p:val>
                                            <p:fltVal val="1"/>
                                          </p:val>
                                        </p:tav>
                                      </p:tavLst>
                                    </p:anim>
                                    <p:animScale>
                                      <p:cBhvr>
                                        <p:cTn id="199" dur="104">
                                          <p:stCondLst>
                                            <p:cond delay="2600"/>
                                          </p:stCondLst>
                                        </p:cTn>
                                        <p:tgtEl>
                                          <p:spTgt spid="25"/>
                                        </p:tgtEl>
                                      </p:cBhvr>
                                      <p:to x="100000" y="60000"/>
                                    </p:animScale>
                                    <p:animScale>
                                      <p:cBhvr>
                                        <p:cTn id="200" dur="664" decel="50000">
                                          <p:stCondLst>
                                            <p:cond delay="2704"/>
                                          </p:stCondLst>
                                        </p:cTn>
                                        <p:tgtEl>
                                          <p:spTgt spid="25"/>
                                        </p:tgtEl>
                                      </p:cBhvr>
                                      <p:to x="100000" y="100000"/>
                                    </p:animScale>
                                    <p:animScale>
                                      <p:cBhvr>
                                        <p:cTn id="201" dur="104">
                                          <p:stCondLst>
                                            <p:cond delay="5248"/>
                                          </p:stCondLst>
                                        </p:cTn>
                                        <p:tgtEl>
                                          <p:spTgt spid="25"/>
                                        </p:tgtEl>
                                      </p:cBhvr>
                                      <p:to x="100000" y="80000"/>
                                    </p:animScale>
                                    <p:animScale>
                                      <p:cBhvr>
                                        <p:cTn id="202" dur="664" decel="50000">
                                          <p:stCondLst>
                                            <p:cond delay="5352"/>
                                          </p:stCondLst>
                                        </p:cTn>
                                        <p:tgtEl>
                                          <p:spTgt spid="25"/>
                                        </p:tgtEl>
                                      </p:cBhvr>
                                      <p:to x="100000" y="100000"/>
                                    </p:animScale>
                                    <p:animScale>
                                      <p:cBhvr>
                                        <p:cTn id="203" dur="104">
                                          <p:stCondLst>
                                            <p:cond delay="6568"/>
                                          </p:stCondLst>
                                        </p:cTn>
                                        <p:tgtEl>
                                          <p:spTgt spid="25"/>
                                        </p:tgtEl>
                                      </p:cBhvr>
                                      <p:to x="100000" y="90000"/>
                                    </p:animScale>
                                    <p:animScale>
                                      <p:cBhvr>
                                        <p:cTn id="204" dur="664" decel="50000">
                                          <p:stCondLst>
                                            <p:cond delay="6672"/>
                                          </p:stCondLst>
                                        </p:cTn>
                                        <p:tgtEl>
                                          <p:spTgt spid="25"/>
                                        </p:tgtEl>
                                      </p:cBhvr>
                                      <p:to x="100000" y="100000"/>
                                    </p:animScale>
                                    <p:animScale>
                                      <p:cBhvr>
                                        <p:cTn id="205" dur="104">
                                          <p:stCondLst>
                                            <p:cond delay="7232"/>
                                          </p:stCondLst>
                                        </p:cTn>
                                        <p:tgtEl>
                                          <p:spTgt spid="25"/>
                                        </p:tgtEl>
                                      </p:cBhvr>
                                      <p:to x="100000" y="95000"/>
                                    </p:animScale>
                                    <p:animScale>
                                      <p:cBhvr>
                                        <p:cTn id="206" dur="664" decel="50000">
                                          <p:stCondLst>
                                            <p:cond delay="7336"/>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2" grpId="0" animBg="1"/>
      <p:bldP spid="13" grpId="0" animBg="1"/>
      <p:bldP spid="14" grpId="0" animBg="1"/>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6212" y="45244"/>
            <a:ext cx="12039600" cy="6858000"/>
          </a:xfrm>
          <a:prstGeom prst="rect">
            <a:avLst/>
          </a:prstGeom>
        </p:spPr>
      </p:pic>
      <p:pic>
        <p:nvPicPr>
          <p:cNvPr id="5" name="Ê">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04812" y="45244"/>
            <a:ext cx="11811000" cy="6858000"/>
          </a:xfrm>
          <a:prstGeom prst="rect">
            <a:avLst/>
          </a:prstGeom>
        </p:spPr>
      </p:pic>
    </p:spTree>
    <p:extLst>
      <p:ext uri="{BB962C8B-B14F-4D97-AF65-F5344CB8AC3E}">
        <p14:creationId xmlns:p14="http://schemas.microsoft.com/office/powerpoint/2010/main" val="396596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4"/>
                </p:tgtEl>
              </p:cMediaNode>
            </p:video>
            <p:video>
              <p:cMediaNode vol="80000">
                <p:cTn id="1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1243012" y="2034048"/>
            <a:ext cx="9753600" cy="4869196"/>
          </a:xfrm>
        </p:spPr>
      </p:pic>
      <p:pic>
        <p:nvPicPr>
          <p:cNvPr id="5" name="Picture 2" descr="Kết quả hình ảnh cho FIREWORK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75143" y="28409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p:blipFill>
        <p:spPr>
          <a:xfrm>
            <a:off x="1562656" y="4989874"/>
            <a:ext cx="4173322" cy="1925247"/>
          </a:xfrm>
          <a:prstGeom prst="rect">
            <a:avLst/>
          </a:prstGeom>
        </p:spPr>
      </p:pic>
      <p:pic>
        <p:nvPicPr>
          <p:cNvPr id="7" name="Picture 4"/>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9758662" y="5368960"/>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9" action="ppaction://hlinksldjump"/>
          </p:cNvPr>
          <p:cNvSpPr/>
          <p:nvPr/>
        </p:nvSpPr>
        <p:spPr>
          <a:xfrm>
            <a:off x="11003540" y="6183176"/>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53440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nodeType="withEffect">
                                  <p:stCondLst>
                                    <p:cond delay="5000"/>
                                  </p:stCondLst>
                                  <p:childTnLst>
                                    <p:set>
                                      <p:cBhvr>
                                        <p:cTn id="8" dur="1" fill="hold">
                                          <p:stCondLst>
                                            <p:cond delay="0"/>
                                          </p:stCondLst>
                                        </p:cTn>
                                        <p:tgtEl>
                                          <p:spTgt spid="5"/>
                                        </p:tgtEl>
                                        <p:attrNameLst>
                                          <p:attrName>style.visibility</p:attrName>
                                        </p:attrNameLst>
                                      </p:cBhvr>
                                      <p:to>
                                        <p:strVal val="hidden"/>
                                      </p:to>
                                    </p:set>
                                  </p:childTnLst>
                                </p:cTn>
                              </p:par>
                              <p:par>
                                <p:cTn id="9" presetID="32" presetClass="emph" presetSubtype="0" repeatCount="indefinite" fill="hold" nodeType="withEffect">
                                  <p:stCondLst>
                                    <p:cond delay="0"/>
                                  </p:stCondLst>
                                  <p:childTnLst>
                                    <p:animRot by="120000">
                                      <p:cBhvr>
                                        <p:cTn id="10" dur="375" fill="hold">
                                          <p:stCondLst>
                                            <p:cond delay="0"/>
                                          </p:stCondLst>
                                        </p:cTn>
                                        <p:tgtEl>
                                          <p:spTgt spid="7"/>
                                        </p:tgtEl>
                                        <p:attrNameLst>
                                          <p:attrName>r</p:attrName>
                                        </p:attrNameLst>
                                      </p:cBhvr>
                                    </p:animRot>
                                    <p:animRot by="-240000">
                                      <p:cBhvr>
                                        <p:cTn id="11" dur="750" fill="hold">
                                          <p:stCondLst>
                                            <p:cond delay="750"/>
                                          </p:stCondLst>
                                        </p:cTn>
                                        <p:tgtEl>
                                          <p:spTgt spid="7"/>
                                        </p:tgtEl>
                                        <p:attrNameLst>
                                          <p:attrName>r</p:attrName>
                                        </p:attrNameLst>
                                      </p:cBhvr>
                                    </p:animRot>
                                    <p:animRot by="240000">
                                      <p:cBhvr>
                                        <p:cTn id="12" dur="750" fill="hold">
                                          <p:stCondLst>
                                            <p:cond delay="1500"/>
                                          </p:stCondLst>
                                        </p:cTn>
                                        <p:tgtEl>
                                          <p:spTgt spid="7"/>
                                        </p:tgtEl>
                                        <p:attrNameLst>
                                          <p:attrName>r</p:attrName>
                                        </p:attrNameLst>
                                      </p:cBhvr>
                                    </p:animRot>
                                    <p:animRot by="-240000">
                                      <p:cBhvr>
                                        <p:cTn id="13" dur="750" fill="hold">
                                          <p:stCondLst>
                                            <p:cond delay="2250"/>
                                          </p:stCondLst>
                                        </p:cTn>
                                        <p:tgtEl>
                                          <p:spTgt spid="7"/>
                                        </p:tgtEl>
                                        <p:attrNameLst>
                                          <p:attrName>r</p:attrName>
                                        </p:attrNameLst>
                                      </p:cBhvr>
                                    </p:animRot>
                                    <p:animRot by="120000">
                                      <p:cBhvr>
                                        <p:cTn id="14" dur="750" fill="hold">
                                          <p:stCondLst>
                                            <p:cond delay="30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3187" y="137560"/>
            <a:ext cx="78486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280988" y="2776343"/>
            <a:ext cx="12016151" cy="424178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1176708" y="259442"/>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729073" y="3219628"/>
            <a:ext cx="1578429" cy="2053744"/>
          </a:xfrm>
          <a:prstGeom prst="rect">
            <a:avLst/>
          </a:prstGeom>
        </p:spPr>
      </p:pic>
      <p:sp>
        <p:nvSpPr>
          <p:cNvPr id="15" name="TextBox 14"/>
          <p:cNvSpPr txBox="1"/>
          <p:nvPr/>
        </p:nvSpPr>
        <p:spPr>
          <a:xfrm>
            <a:off x="4138613" y="579789"/>
            <a:ext cx="7433174" cy="1877437"/>
          </a:xfrm>
          <a:prstGeom prst="rect">
            <a:avLst/>
          </a:prstGeom>
          <a:noFill/>
        </p:spPr>
        <p:txBody>
          <a:bodyPr wrap="square" rtlCol="0">
            <a:spAutoFit/>
          </a:bodyPr>
          <a:lstStyle/>
          <a:p>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Điền từ còn thiếu vào từ sau:  </a:t>
            </a:r>
            <a:r>
              <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Người hay(……)thì sẽ không có bạn bè.</a:t>
            </a:r>
            <a:endParaRPr lang="en-US"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2005012" y="5760244"/>
            <a:ext cx="1981200" cy="1056548"/>
          </a:xfrm>
          <a:prstGeom prst="wedgeRectCallout">
            <a:avLst>
              <a:gd name="adj1" fmla="val 9693"/>
              <a:gd name="adj2" fmla="val -19949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Rounded" panose="020B0500000000000000" pitchFamily="34" charset="0"/>
                <a:ea typeface="Arial-Rounded" panose="020B0500000000000000" pitchFamily="34" charset="0"/>
                <a:cs typeface="Arial-Rounded" panose="020B0500000000000000" pitchFamily="34" charset="0"/>
              </a:rPr>
              <a:t>Gây gổ</a:t>
            </a:r>
          </a:p>
        </p:txBody>
      </p:sp>
      <p:sp>
        <p:nvSpPr>
          <p:cNvPr id="18" name="Right Arrow 17">
            <a:hlinkClick r:id="rId8" action="ppaction://hlinksldjump"/>
          </p:cNvPr>
          <p:cNvSpPr/>
          <p:nvPr/>
        </p:nvSpPr>
        <p:spPr>
          <a:xfrm>
            <a:off x="10996613" y="6007706"/>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48412" y="5976408"/>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562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557" y="373253"/>
            <a:ext cx="8001001" cy="371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661988" y="2034048"/>
            <a:ext cx="132588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1980271" y="350045"/>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21693" y="275043"/>
            <a:ext cx="1578429" cy="2053744"/>
          </a:xfrm>
          <a:prstGeom prst="rect">
            <a:avLst/>
          </a:prstGeom>
        </p:spPr>
      </p:pic>
      <p:sp>
        <p:nvSpPr>
          <p:cNvPr id="15" name="TextBox 14"/>
          <p:cNvSpPr txBox="1"/>
          <p:nvPr/>
        </p:nvSpPr>
        <p:spPr>
          <a:xfrm>
            <a:off x="3975476" y="654845"/>
            <a:ext cx="7554536" cy="1938992"/>
          </a:xfrm>
          <a:prstGeom prst="rect">
            <a:avLst/>
          </a:prstGeom>
          <a:noFill/>
        </p:spPr>
        <p:txBody>
          <a:bodyPr wrap="square" rtlCol="0">
            <a:spAutoFit/>
          </a:bodyPr>
          <a:lstStyle/>
          <a:p>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Qua bài học câu chuyện của sói: Em hãy cho biết vì sao sói luôn buồn bực? </a:t>
            </a:r>
          </a:p>
        </p:txBody>
      </p:sp>
      <p:sp>
        <p:nvSpPr>
          <p:cNvPr id="16" name="Rectangular Callout 15"/>
          <p:cNvSpPr/>
          <p:nvPr/>
        </p:nvSpPr>
        <p:spPr>
          <a:xfrm>
            <a:off x="486455" y="5199185"/>
            <a:ext cx="2362200" cy="1246859"/>
          </a:xfrm>
          <a:prstGeom prst="wedgeRectCallout">
            <a:avLst>
              <a:gd name="adj1" fmla="val 39272"/>
              <a:gd name="adj2" fmla="val -9539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Vì sói không có bạn bè</a:t>
            </a:r>
          </a:p>
        </p:txBody>
      </p:sp>
      <p:sp>
        <p:nvSpPr>
          <p:cNvPr id="18" name="Right Arrow 17">
            <a:hlinkClick r:id="rId8" action="ppaction://hlinksldjump"/>
          </p:cNvPr>
          <p:cNvSpPr/>
          <p:nvPr/>
        </p:nvSpPr>
        <p:spPr>
          <a:xfrm>
            <a:off x="10982758" y="5976408"/>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59298" y="5976408"/>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8612" y="807246"/>
            <a:ext cx="80391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1243012" y="2034048"/>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452813" y="197644"/>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768012" y="-219626"/>
            <a:ext cx="1578429" cy="2053744"/>
          </a:xfrm>
          <a:prstGeom prst="rect">
            <a:avLst/>
          </a:prstGeom>
        </p:spPr>
      </p:pic>
      <p:sp>
        <p:nvSpPr>
          <p:cNvPr id="15" name="TextBox 14"/>
          <p:cNvSpPr txBox="1"/>
          <p:nvPr/>
        </p:nvSpPr>
        <p:spPr>
          <a:xfrm>
            <a:off x="4595812" y="1231950"/>
            <a:ext cx="7315200" cy="1323439"/>
          </a:xfrm>
          <a:prstGeom prst="rect">
            <a:avLst/>
          </a:prstGeom>
          <a:noFill/>
        </p:spPr>
        <p:txBody>
          <a:bodyPr wrap="square" rtlCol="0">
            <a:spAutoFit/>
          </a:bodyPr>
          <a:lstStyle/>
          <a:p>
            <a:pPr algn="ctr"/>
            <a:r>
              <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Quan sát tranh SHS: Cậu bé trong tranh đang làm gì? </a:t>
            </a:r>
          </a:p>
        </p:txBody>
      </p:sp>
      <p:sp>
        <p:nvSpPr>
          <p:cNvPr id="16" name="Rectangular Callout 15"/>
          <p:cNvSpPr/>
          <p:nvPr/>
        </p:nvSpPr>
        <p:spPr>
          <a:xfrm>
            <a:off x="61912" y="5195505"/>
            <a:ext cx="2362200" cy="1158627"/>
          </a:xfrm>
          <a:prstGeom prst="wedgeRectCallout">
            <a:avLst>
              <a:gd name="adj1" fmla="val 79154"/>
              <a:gd name="adj2" fmla="val -14442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Đang đi chăn cừu</a:t>
            </a:r>
          </a:p>
        </p:txBody>
      </p:sp>
      <p:sp>
        <p:nvSpPr>
          <p:cNvPr id="18" name="Right Arrow 17">
            <a:hlinkClick r:id="rId8" action="ppaction://hlinksldjump"/>
          </p:cNvPr>
          <p:cNvSpPr/>
          <p:nvPr/>
        </p:nvSpPr>
        <p:spPr>
          <a:xfrm>
            <a:off x="9603243" y="5662274"/>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48412" y="5976408"/>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8612" y="807246"/>
            <a:ext cx="78486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1243012" y="2034048"/>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452813" y="197644"/>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2320699" y="529262"/>
            <a:ext cx="1578429" cy="2053744"/>
          </a:xfrm>
          <a:prstGeom prst="rect">
            <a:avLst/>
          </a:prstGeom>
        </p:spPr>
      </p:pic>
      <p:sp>
        <p:nvSpPr>
          <p:cNvPr id="15" name="TextBox 14"/>
          <p:cNvSpPr txBox="1"/>
          <p:nvPr/>
        </p:nvSpPr>
        <p:spPr>
          <a:xfrm>
            <a:off x="4716050" y="1078220"/>
            <a:ext cx="6737762" cy="1938992"/>
          </a:xfrm>
          <a:prstGeom prst="rect">
            <a:avLst/>
          </a:prstGeom>
          <a:noFill/>
        </p:spPr>
        <p:txBody>
          <a:bodyPr wrap="square" rtlCol="0">
            <a:spAutoFit/>
          </a:bodyPr>
          <a:lstStyle/>
          <a:p>
            <a:pPr algn="ct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Quan sát tranh: </a:t>
            </a:r>
          </a:p>
          <a:p>
            <a:pPr algn="ct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Mọi người trong tranh đang làm gì? </a:t>
            </a:r>
          </a:p>
        </p:txBody>
      </p:sp>
      <p:sp>
        <p:nvSpPr>
          <p:cNvPr id="16" name="Rectangular Callout 15"/>
          <p:cNvSpPr/>
          <p:nvPr/>
        </p:nvSpPr>
        <p:spPr>
          <a:xfrm>
            <a:off x="557212" y="5150645"/>
            <a:ext cx="4038600" cy="1405076"/>
          </a:xfrm>
          <a:prstGeom prst="wedgeRectCallout">
            <a:avLst>
              <a:gd name="adj1" fmla="val 18944"/>
              <a:gd name="adj2" fmla="val -15527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Mọi người trong tranh đang gặt lúa làm đồng.</a:t>
            </a:r>
          </a:p>
        </p:txBody>
      </p:sp>
      <p:sp>
        <p:nvSpPr>
          <p:cNvPr id="18" name="Right Arrow 17">
            <a:hlinkClick r:id="rId8" action="ppaction://hlinksldjump"/>
          </p:cNvPr>
          <p:cNvSpPr/>
          <p:nvPr/>
        </p:nvSpPr>
        <p:spPr>
          <a:xfrm>
            <a:off x="9603243" y="5662274"/>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48412" y="5976408"/>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8612" y="807246"/>
            <a:ext cx="76962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0" y="2018454"/>
            <a:ext cx="11252428"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452813" y="197644"/>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907547" y="-305112"/>
            <a:ext cx="1578429" cy="2053744"/>
          </a:xfrm>
          <a:prstGeom prst="rect">
            <a:avLst/>
          </a:prstGeom>
        </p:spPr>
      </p:pic>
      <p:sp>
        <p:nvSpPr>
          <p:cNvPr id="15" name="TextBox 14"/>
          <p:cNvSpPr txBox="1"/>
          <p:nvPr/>
        </p:nvSpPr>
        <p:spPr>
          <a:xfrm>
            <a:off x="4789776" y="1360702"/>
            <a:ext cx="6892636" cy="1323439"/>
          </a:xfrm>
          <a:prstGeom prst="rect">
            <a:avLst/>
          </a:prstGeom>
          <a:noFill/>
        </p:spPr>
        <p:txBody>
          <a:bodyPr wrap="square" rtlCol="0">
            <a:spAutoFit/>
          </a:bodyP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Quan sát tranh SHS: </a:t>
            </a:r>
          </a:p>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Cậu bé chăn cừu ở đâu? </a:t>
            </a:r>
          </a:p>
        </p:txBody>
      </p:sp>
      <p:sp>
        <p:nvSpPr>
          <p:cNvPr id="16" name="Rectangular Callout 15"/>
          <p:cNvSpPr/>
          <p:nvPr/>
        </p:nvSpPr>
        <p:spPr>
          <a:xfrm>
            <a:off x="785812" y="5546046"/>
            <a:ext cx="2362200" cy="1158627"/>
          </a:xfrm>
          <a:prstGeom prst="wedgeRectCallout">
            <a:avLst>
              <a:gd name="adj1" fmla="val 53935"/>
              <a:gd name="adj2" fmla="val -13486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Chân núi</a:t>
            </a:r>
          </a:p>
        </p:txBody>
      </p:sp>
      <p:sp>
        <p:nvSpPr>
          <p:cNvPr id="18" name="Right Arrow 17">
            <a:hlinkClick r:id="rId8" action="ppaction://hlinksldjump"/>
          </p:cNvPr>
          <p:cNvSpPr/>
          <p:nvPr/>
        </p:nvSpPr>
        <p:spPr>
          <a:xfrm>
            <a:off x="9603243" y="5662274"/>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59298" y="5921516"/>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47163" y="29688"/>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6054194" y="2191165"/>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3167112" y="2749617"/>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2192645" y="3620890"/>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085210" y="3960742"/>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623347" y="2311201"/>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p:blipFill>
        <p:spPr>
          <a:xfrm>
            <a:off x="1562656" y="4989874"/>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026416" y="2080275"/>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7998423" y="3028561"/>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368100" y="1938490"/>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4035014" y="2115535"/>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448647" y="2176897"/>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2023215" y="1904243"/>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9006041" y="4894363"/>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36177" y="941332"/>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642836" y="72224"/>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98421" y="5025217"/>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2440997" y="2511869"/>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4322743" y="5275067"/>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6217024" y="5325335"/>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3747284" y="5055868"/>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775143" y="28409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8507179" y="138778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7307563" y="1494538"/>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4085210" y="1566809"/>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3148014" y="2511871"/>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2" name="Rounded Rectangular Callout 1"/>
          <p:cNvSpPr/>
          <p:nvPr/>
        </p:nvSpPr>
        <p:spPr>
          <a:xfrm>
            <a:off x="1860295" y="1012700"/>
            <a:ext cx="7776340"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Xin chào các bạn nhỏ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800" dirty="0">
                <a:latin typeface="Arial-Rounded" panose="020B0500000000000000" pitchFamily="34" charset="0"/>
                <a:ea typeface="Arial-Rounded" panose="020B0500000000000000" pitchFamily="34" charset="0"/>
                <a:cs typeface="Arial-Rounded" panose="020B0500000000000000" pitchFamily="34" charset="0"/>
              </a:rPr>
              <a:t> 1B!</a:t>
            </a:r>
          </a:p>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Ếch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hôm</a:t>
            </a:r>
            <a:r>
              <a:rPr lang="en-US" sz="2800" dirty="0">
                <a:latin typeface="Arial-Rounded" panose="020B0500000000000000" pitchFamily="34" charset="0"/>
                <a:ea typeface="Arial-Rounded" panose="020B0500000000000000" pitchFamily="34" charset="0"/>
                <a:cs typeface="Arial-Rounded" panose="020B0500000000000000" pitchFamily="34" charset="0"/>
              </a:rPr>
              <a:t> nay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Muốn</a:t>
            </a:r>
            <a:r>
              <a:rPr lang="en-US" sz="2800" dirty="0">
                <a:latin typeface="Arial-Rounded" panose="020B0500000000000000" pitchFamily="34" charset="0"/>
                <a:ea typeface="Arial-Rounded" panose="020B0500000000000000" pitchFamily="34" charset="0"/>
                <a:cs typeface="Arial-Rounded" panose="020B0500000000000000" pitchFamily="34" charset="0"/>
              </a:rPr>
              <a:t> sang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kia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bài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nhảy</a:t>
            </a:r>
            <a:r>
              <a:rPr lang="en-US" sz="2800" dirty="0">
                <a:latin typeface="Arial-Rounded" panose="020B0500000000000000" pitchFamily="34" charset="0"/>
                <a:ea typeface="Arial-Rounded" panose="020B0500000000000000" pitchFamily="34" charset="0"/>
                <a:cs typeface="Arial-Rounded" panose="020B0500000000000000" pitchFamily="34" charset="0"/>
              </a:rPr>
              <a:t> qua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bèo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sen.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bèo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sen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latin typeface="Arial-Rounded" panose="020B0500000000000000" pitchFamily="34" charset="0"/>
                <a:ea typeface="Arial-Rounded" panose="020B0500000000000000" pitchFamily="34" charset="0"/>
                <a:cs typeface="Arial-Rounded" panose="020B0500000000000000" pitchFamily="34" charset="0"/>
              </a:rPr>
              <a:t> ạ.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Hãy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nhé</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84295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9387" y="30602"/>
            <a:ext cx="12387600"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0B4BF"/>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19387" y="56002"/>
            <a:ext cx="12387600"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6" name="TextBox 5"/>
          <p:cNvSpPr txBox="1"/>
          <p:nvPr/>
        </p:nvSpPr>
        <p:spPr>
          <a:xfrm>
            <a:off x="2678936" y="351792"/>
            <a:ext cx="8160417" cy="1015614"/>
          </a:xfrm>
          <a:prstGeom prst="rect">
            <a:avLst/>
          </a:prstGeom>
          <a:noFill/>
        </p:spPr>
        <p:txBody>
          <a:bodyPr wrap="square" lIns="91391" tIns="45696" rIns="91391" bIns="45696" rtlCol="0">
            <a:spAutoFit/>
          </a:bodyPr>
          <a:lstStyle/>
          <a:p>
            <a:pPr algn="ctr"/>
            <a:r>
              <a:rPr lang="en-US" sz="6000" b="1" dirty="0">
                <a:ln w="3175">
                  <a:solidFill>
                    <a:schemeClr val="bg1"/>
                  </a:solidFill>
                </a:ln>
                <a:solidFill>
                  <a:schemeClr val="bg1"/>
                </a:solidFill>
                <a:latin typeface="Arial-Rounded" pitchFamily="34" charset="0"/>
                <a:ea typeface="Arial-Rounded" pitchFamily="34" charset="0"/>
                <a:cs typeface="Arial-Rounded" pitchFamily="34" charset="0"/>
              </a:rPr>
              <a:t>BÀI HỌC TỪ CUỘC SỐNG </a:t>
            </a:r>
          </a:p>
        </p:txBody>
      </p:sp>
      <p:grpSp>
        <p:nvGrpSpPr>
          <p:cNvPr id="7" name="Group 6"/>
          <p:cNvGrpSpPr/>
          <p:nvPr/>
        </p:nvGrpSpPr>
        <p:grpSpPr>
          <a:xfrm>
            <a:off x="-635823" y="-803500"/>
            <a:ext cx="2469633" cy="2296731"/>
            <a:chOff x="-2957976" y="-1125796"/>
            <a:chExt cx="2469633" cy="2296731"/>
          </a:xfrm>
        </p:grpSpPr>
        <p:sp>
          <p:nvSpPr>
            <p:cNvPr id="8" name="Oval 7"/>
            <p:cNvSpPr/>
            <p:nvPr/>
          </p:nvSpPr>
          <p:spPr>
            <a:xfrm rot="9814622">
              <a:off x="-2957976" y="-1125796"/>
              <a:ext cx="2469633" cy="2296731"/>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968493">
              <a:off x="-2721155" y="-827037"/>
              <a:ext cx="2069022" cy="193101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36512" y="223639"/>
            <a:ext cx="1341530" cy="1107947"/>
          </a:xfrm>
          <a:prstGeom prst="rect">
            <a:avLst/>
          </a:prstGeom>
          <a:noFill/>
        </p:spPr>
        <p:txBody>
          <a:bodyPr wrap="square" lIns="91391" tIns="45696" rIns="91391" bIns="45696" rtlCol="0">
            <a:spAutoFit/>
          </a:bodyPr>
          <a:lstStyle/>
          <a:p>
            <a:pPr algn="ctr"/>
            <a:r>
              <a:rPr lang="en-US" sz="6600" b="1" dirty="0">
                <a:solidFill>
                  <a:srgbClr val="FF0066"/>
                </a:solidFill>
                <a:latin typeface="Arial Rounded MT Bold" pitchFamily="34" charset="0"/>
                <a:ea typeface="Arial-Rounded" pitchFamily="34" charset="0"/>
                <a:cs typeface="Times New Roman" pitchFamily="18" charset="0"/>
              </a:rPr>
              <a:t>5</a:t>
            </a:r>
          </a:p>
        </p:txBody>
      </p:sp>
      <p:grpSp>
        <p:nvGrpSpPr>
          <p:cNvPr id="12" name="Group 11"/>
          <p:cNvGrpSpPr/>
          <p:nvPr/>
        </p:nvGrpSpPr>
        <p:grpSpPr>
          <a:xfrm>
            <a:off x="3757612" y="2759048"/>
            <a:ext cx="6400800" cy="975143"/>
            <a:chOff x="9566064" y="964372"/>
            <a:chExt cx="5446164" cy="698253"/>
          </a:xfrm>
          <a:solidFill>
            <a:schemeClr val="tx2"/>
          </a:solidFill>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5" name="Rectangle 10"/>
          <p:cNvSpPr/>
          <p:nvPr/>
        </p:nvSpPr>
        <p:spPr>
          <a:xfrm>
            <a:off x="3785322" y="2823415"/>
            <a:ext cx="5915890" cy="759430"/>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6" name="TextBox 15"/>
          <p:cNvSpPr txBox="1"/>
          <p:nvPr/>
        </p:nvSpPr>
        <p:spPr>
          <a:xfrm>
            <a:off x="4415552" y="2879989"/>
            <a:ext cx="4599708" cy="646282"/>
          </a:xfrm>
          <a:prstGeom prst="rect">
            <a:avLst/>
          </a:prstGeom>
          <a:noFill/>
        </p:spPr>
        <p:txBody>
          <a:bodyPr wrap="square" lIns="91391" tIns="45696" rIns="91391" bIns="45696" rtlCol="0">
            <a:spAutoFit/>
          </a:bodyPr>
          <a:lstStyle/>
          <a:p>
            <a:pPr algn="ctr"/>
            <a:r>
              <a:rPr lang="en-US" sz="3600" b="1" dirty="0">
                <a:solidFill>
                  <a:srgbClr val="FF0066"/>
                </a:solidFill>
                <a:latin typeface="Arial-Rounded" pitchFamily="34" charset="0"/>
                <a:ea typeface="Arial-Rounded" pitchFamily="34" charset="0"/>
                <a:cs typeface="Arial-Rounded" pitchFamily="34" charset="0"/>
              </a:rPr>
              <a:t>CHÚ BÉ CHĂN CỪU</a:t>
            </a:r>
          </a:p>
        </p:txBody>
      </p:sp>
      <p:sp>
        <p:nvSpPr>
          <p:cNvPr id="17" name="Rectangle 16"/>
          <p:cNvSpPr/>
          <p:nvPr/>
        </p:nvSpPr>
        <p:spPr>
          <a:xfrm rot="269291">
            <a:off x="2843212" y="3017045"/>
            <a:ext cx="1189470" cy="872211"/>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accent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6"/>
          <p:cNvSpPr/>
          <p:nvPr/>
        </p:nvSpPr>
        <p:spPr>
          <a:xfrm rot="489815">
            <a:off x="3067862" y="3083976"/>
            <a:ext cx="871864" cy="68137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3390795" y="2639511"/>
            <a:ext cx="1185783" cy="1138386"/>
            <a:chOff x="1148781" y="997763"/>
            <a:chExt cx="992332" cy="992332"/>
          </a:xfrm>
          <a:solidFill>
            <a:srgbClr val="E3667B"/>
          </a:solidFill>
        </p:grpSpPr>
        <p:sp>
          <p:nvSpPr>
            <p:cNvPr id="20" name="Oval 19"/>
            <p:cNvSpPr/>
            <p:nvPr/>
          </p:nvSpPr>
          <p:spPr>
            <a:xfrm>
              <a:off x="1148781" y="997763"/>
              <a:ext cx="992332" cy="992332"/>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187746" y="997763"/>
              <a:ext cx="914400" cy="914400"/>
            </a:xfrm>
            <a:prstGeom prst="ellipse">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3263219" y="2656825"/>
            <a:ext cx="1408638" cy="1138725"/>
          </a:xfrm>
          <a:prstGeom prst="rect">
            <a:avLst/>
          </a:prstGeom>
          <a:noFill/>
        </p:spPr>
        <p:txBody>
          <a:bodyPr wrap="square" lIns="91391" tIns="45696" rIns="91391" bIns="45696" rtlCol="0">
            <a:spAutoFit/>
          </a:bodyPr>
          <a:lstStyle/>
          <a:p>
            <a:pPr algn="ctr"/>
            <a:r>
              <a:rPr lang="en-US" sz="2400" b="1" dirty="0">
                <a:solidFill>
                  <a:schemeClr val="bg1"/>
                </a:solidFill>
                <a:latin typeface="Arial-Rounded" pitchFamily="34" charset="0"/>
                <a:ea typeface="Arial-Rounded" pitchFamily="34" charset="0"/>
                <a:cs typeface="Arial-Rounded" pitchFamily="34" charset="0"/>
              </a:rPr>
              <a:t>Bài</a:t>
            </a:r>
          </a:p>
          <a:p>
            <a:pPr algn="ctr"/>
            <a:r>
              <a:rPr lang="en-US" sz="4400" b="1" dirty="0">
                <a:solidFill>
                  <a:schemeClr val="bg1"/>
                </a:solidFill>
                <a:latin typeface="Arial Rounded MT Bold" pitchFamily="34" charset="0"/>
                <a:ea typeface="Arial-Rounded" pitchFamily="34" charset="0"/>
                <a:cs typeface="Times New Roman" pitchFamily="18" charset="0"/>
              </a:rPr>
              <a:t>4</a:t>
            </a:r>
          </a:p>
        </p:txBody>
      </p:sp>
    </p:spTree>
    <p:extLst>
      <p:ext uri="{BB962C8B-B14F-4D97-AF65-F5344CB8AC3E}">
        <p14:creationId xmlns:p14="http://schemas.microsoft.com/office/powerpoint/2010/main" val="9443052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2350</TotalTime>
  <Words>988</Words>
  <Application>Microsoft Office PowerPoint</Application>
  <PresentationFormat>Custom</PresentationFormat>
  <Paragraphs>86</Paragraphs>
  <Slides>19</Slides>
  <Notes>1</Notes>
  <HiddenSlides>0</HiddenSlides>
  <MMClips>4</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19</vt:i4>
      </vt:variant>
    </vt:vector>
  </HeadingPairs>
  <TitlesOfParts>
    <vt:vector size="31" baseType="lpstr">
      <vt:lpstr>Arial-Rounded</vt:lpstr>
      <vt:lpstr>Arial</vt:lpstr>
      <vt:lpstr>Arial Rounded MT Bold</vt:lpstr>
      <vt:lpstr>Calibri</vt:lpstr>
      <vt:lpstr>HP001</vt:lpstr>
      <vt:lpstr>HP001 4 hàng</vt:lpstr>
      <vt:lpstr>Times New Roman</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82</cp:revision>
  <dcterms:created xsi:type="dcterms:W3CDTF">2020-04-21T23:11:04Z</dcterms:created>
  <dcterms:modified xsi:type="dcterms:W3CDTF">2025-04-05T02:45:16Z</dcterms:modified>
</cp:coreProperties>
</file>