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  <p:sldMasterId id="2147483680" r:id="rId3"/>
  </p:sldMasterIdLst>
  <p:notesMasterIdLst>
    <p:notesMasterId r:id="rId22"/>
  </p:notesMasterIdLst>
  <p:sldIdLst>
    <p:sldId id="297" r:id="rId4"/>
    <p:sldId id="257" r:id="rId5"/>
    <p:sldId id="567" r:id="rId6"/>
    <p:sldId id="573" r:id="rId7"/>
    <p:sldId id="345" r:id="rId8"/>
    <p:sldId id="558" r:id="rId9"/>
    <p:sldId id="275" r:id="rId10"/>
    <p:sldId id="574" r:id="rId11"/>
    <p:sldId id="575" r:id="rId12"/>
    <p:sldId id="576" r:id="rId13"/>
    <p:sldId id="577" r:id="rId14"/>
    <p:sldId id="281" r:id="rId15"/>
    <p:sldId id="526" r:id="rId16"/>
    <p:sldId id="578" r:id="rId17"/>
    <p:sldId id="278" r:id="rId18"/>
    <p:sldId id="435" r:id="rId19"/>
    <p:sldId id="277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63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9" d="100"/>
          <a:sy n="59" d="100"/>
        </p:scale>
        <p:origin x="92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15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1D71773-5A0B-472D-BACC-ADA20FE383F6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SimSun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SimSun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1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4"/>
            <a:ext cx="2534828" cy="104948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970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77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85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99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67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1" indent="0">
              <a:buNone/>
              <a:defRPr sz="2000" b="1"/>
            </a:lvl2pPr>
            <a:lvl3pPr marL="913924" indent="0">
              <a:buNone/>
              <a:defRPr sz="1867" b="1"/>
            </a:lvl3pPr>
            <a:lvl4pPr marL="1370886" indent="0">
              <a:buNone/>
              <a:defRPr sz="1600" b="1"/>
            </a:lvl4pPr>
            <a:lvl5pPr marL="1827848" indent="0">
              <a:buNone/>
              <a:defRPr sz="1600" b="1"/>
            </a:lvl5pPr>
            <a:lvl6pPr marL="2284822" indent="0">
              <a:buNone/>
              <a:defRPr sz="1600" b="1"/>
            </a:lvl6pPr>
            <a:lvl7pPr marL="2741770" indent="0">
              <a:buNone/>
              <a:defRPr sz="1600" b="1"/>
            </a:lvl7pPr>
            <a:lvl8pPr marL="3198720" indent="0">
              <a:buNone/>
              <a:defRPr sz="1600" b="1"/>
            </a:lvl8pPr>
            <a:lvl9pPr marL="365567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6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1" indent="0">
              <a:buNone/>
              <a:defRPr sz="2000" b="1"/>
            </a:lvl2pPr>
            <a:lvl3pPr marL="913924" indent="0">
              <a:buNone/>
              <a:defRPr sz="1867" b="1"/>
            </a:lvl3pPr>
            <a:lvl4pPr marL="1370886" indent="0">
              <a:buNone/>
              <a:defRPr sz="1600" b="1"/>
            </a:lvl4pPr>
            <a:lvl5pPr marL="1827848" indent="0">
              <a:buNone/>
              <a:defRPr sz="1600" b="1"/>
            </a:lvl5pPr>
            <a:lvl6pPr marL="2284822" indent="0">
              <a:buNone/>
              <a:defRPr sz="1600" b="1"/>
            </a:lvl6pPr>
            <a:lvl7pPr marL="2741770" indent="0">
              <a:buNone/>
              <a:defRPr sz="1600" b="1"/>
            </a:lvl7pPr>
            <a:lvl8pPr marL="3198720" indent="0">
              <a:buNone/>
              <a:defRPr sz="1600" b="1"/>
            </a:lvl8pPr>
            <a:lvl9pPr marL="365567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4/5/2025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99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27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42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67"/>
            </a:lvl1pPr>
            <a:lvl2pPr marL="456951" indent="0">
              <a:buNone/>
              <a:defRPr sz="1200"/>
            </a:lvl2pPr>
            <a:lvl3pPr marL="913924" indent="0">
              <a:buNone/>
              <a:defRPr sz="1067"/>
            </a:lvl3pPr>
            <a:lvl4pPr marL="1370886" indent="0">
              <a:buNone/>
              <a:defRPr sz="933"/>
            </a:lvl4pPr>
            <a:lvl5pPr marL="1827848" indent="0">
              <a:buNone/>
              <a:defRPr sz="933"/>
            </a:lvl5pPr>
            <a:lvl6pPr marL="2284822" indent="0">
              <a:buNone/>
              <a:defRPr sz="933"/>
            </a:lvl6pPr>
            <a:lvl7pPr marL="2741770" indent="0">
              <a:buNone/>
              <a:defRPr sz="933"/>
            </a:lvl7pPr>
            <a:lvl8pPr marL="3198720" indent="0">
              <a:buNone/>
              <a:defRPr sz="933"/>
            </a:lvl8pPr>
            <a:lvl9pPr marL="3655671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91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51" indent="0">
              <a:buNone/>
              <a:defRPr sz="2800"/>
            </a:lvl2pPr>
            <a:lvl3pPr marL="913924" indent="0">
              <a:buNone/>
              <a:defRPr sz="2400"/>
            </a:lvl3pPr>
            <a:lvl4pPr marL="1370886" indent="0">
              <a:buNone/>
              <a:defRPr sz="2000"/>
            </a:lvl4pPr>
            <a:lvl5pPr marL="1827848" indent="0">
              <a:buNone/>
              <a:defRPr sz="2000"/>
            </a:lvl5pPr>
            <a:lvl6pPr marL="2284822" indent="0">
              <a:buNone/>
              <a:defRPr sz="2000"/>
            </a:lvl6pPr>
            <a:lvl7pPr marL="2741770" indent="0">
              <a:buNone/>
              <a:defRPr sz="2000"/>
            </a:lvl7pPr>
            <a:lvl8pPr marL="3198720" indent="0">
              <a:buNone/>
              <a:defRPr sz="2000"/>
            </a:lvl8pPr>
            <a:lvl9pPr marL="365567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5"/>
            <a:ext cx="7315200" cy="804863"/>
          </a:xfrm>
        </p:spPr>
        <p:txBody>
          <a:bodyPr/>
          <a:lstStyle>
            <a:lvl1pPr marL="0" indent="0">
              <a:buNone/>
              <a:defRPr sz="1467"/>
            </a:lvl1pPr>
            <a:lvl2pPr marL="456951" indent="0">
              <a:buNone/>
              <a:defRPr sz="1200"/>
            </a:lvl2pPr>
            <a:lvl3pPr marL="913924" indent="0">
              <a:buNone/>
              <a:defRPr sz="1067"/>
            </a:lvl3pPr>
            <a:lvl4pPr marL="1370886" indent="0">
              <a:buNone/>
              <a:defRPr sz="933"/>
            </a:lvl4pPr>
            <a:lvl5pPr marL="1827848" indent="0">
              <a:buNone/>
              <a:defRPr sz="933"/>
            </a:lvl5pPr>
            <a:lvl6pPr marL="2284822" indent="0">
              <a:buNone/>
              <a:defRPr sz="933"/>
            </a:lvl6pPr>
            <a:lvl7pPr marL="2741770" indent="0">
              <a:buNone/>
              <a:defRPr sz="933"/>
            </a:lvl7pPr>
            <a:lvl8pPr marL="3198720" indent="0">
              <a:buNone/>
              <a:defRPr sz="933"/>
            </a:lvl8pPr>
            <a:lvl9pPr marL="3655671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81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420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44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4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0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3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2025/4/5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7364121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p:transition spd="slow" advTm="5000">
    <p:fade/>
  </p:transition>
  <p:txStyles>
    <p:titleStyle>
      <a:lvl1pPr algn="ctr" defTabSz="1219200" rtl="0" eaLnBrk="1" latinLnBrk="0" hangingPunct="1">
        <a:spcBef>
          <a:spcPct val="0"/>
        </a:spcBef>
        <a:buNone/>
        <a:defRPr sz="5865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0" rIns="91400" bIns="4570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0" rIns="91400" bIns="4570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3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695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392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088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784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730" indent="-3427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59" indent="-28561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0" indent="-2284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60" indent="-2284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11" indent="-2284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84" indent="-228488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46" indent="-228488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08" indent="-228488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82" indent="-228488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2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51" algn="l" defTabSz="91392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24" algn="l" defTabSz="91392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886" algn="l" defTabSz="91392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848" algn="l" defTabSz="91392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2" algn="l" defTabSz="91392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0" algn="l" defTabSz="91392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720" algn="l" defTabSz="91392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671" algn="l" defTabSz="91392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9277352" y="3781517"/>
            <a:ext cx="1390651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1488114" y="4620117"/>
            <a:ext cx="1581151" cy="66675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1524000" y="5210177"/>
            <a:ext cx="9144000" cy="790575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-99392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265888" y="1847480"/>
            <a:ext cx="4787533" cy="974067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30">
              <a:buClr>
                <a:srgbClr val="000000"/>
              </a:buClr>
              <a:defRPr/>
            </a:pPr>
            <a:r>
              <a:rPr lang="en-US" altLang="zh-CN" sz="3300" b="1" ker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TIẾNG VIỆT LỚP </a:t>
            </a:r>
            <a:r>
              <a:rPr lang="en-US" altLang="zh-CN" sz="33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1</a:t>
            </a:r>
            <a:endParaRPr lang="zh-CN" altLang="en-US" sz="3300" b="1" kern="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60965" y="3277058"/>
            <a:ext cx="4184163" cy="3179204"/>
          </a:xfrm>
          <a:prstGeom prst="rect">
            <a:avLst/>
          </a:prstGeom>
          <a:noFill/>
        </p:spPr>
        <p:txBody>
          <a:bodyPr spcFirstLastPara="1" wrap="none" lIns="91275" tIns="45637" rIns="91275" bIns="45637" numCol="1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30">
              <a:buClr>
                <a:srgbClr val="000000"/>
              </a:buClr>
              <a:defRPr/>
            </a:pPr>
            <a:endParaRPr lang="en-US" sz="4800" b="1" kern="0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799924" y="960096"/>
            <a:ext cx="7719461" cy="4112121"/>
          </a:xfrm>
          <a:prstGeom prst="rect">
            <a:avLst/>
          </a:prstGeom>
        </p:spPr>
        <p:txBody>
          <a:bodyPr spcFirstLastPara="1" wrap="none" lIns="68485" tIns="34288" rIns="68485" bIns="3428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72">
              <a:buClr>
                <a:srgbClr val="000000"/>
              </a:buClr>
            </a:pPr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8064A2">
                    <a:lumMod val="75000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Arial" panose="020B06040202020202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663" y="1717831"/>
            <a:ext cx="1729280" cy="323566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9DC967-09B2-B41B-8EEF-748502EFD16A}"/>
              </a:ext>
            </a:extLst>
          </p:cNvPr>
          <p:cNvSpPr/>
          <p:nvPr/>
        </p:nvSpPr>
        <p:spPr>
          <a:xfrm>
            <a:off x="2704393" y="3221897"/>
            <a:ext cx="5910522" cy="97406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733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BÀI: CHÚ BÉ CHĂN CỪU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bldLvl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018" t="53706" r="46435"/>
          <a:stretch/>
        </p:blipFill>
        <p:spPr>
          <a:xfrm>
            <a:off x="1633491" y="97653"/>
            <a:ext cx="9428086" cy="648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6403"/>
      </p:ext>
    </p:extLst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560" t="53570" r="3897"/>
          <a:stretch/>
        </p:blipFill>
        <p:spPr>
          <a:xfrm>
            <a:off x="1331650" y="195308"/>
            <a:ext cx="9596762" cy="601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6381"/>
      </p:ext>
    </p:extLst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624" r="3897"/>
          <a:stretch/>
        </p:blipFill>
        <p:spPr>
          <a:xfrm>
            <a:off x="497150" y="207010"/>
            <a:ext cx="10741980" cy="647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09341"/>
      </p:ext>
    </p:extLst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961E00-CC0B-402F-A2F4-DCFB3B66A7AC}"/>
              </a:ext>
            </a:extLst>
          </p:cNvPr>
          <p:cNvSpPr txBox="1"/>
          <p:nvPr/>
        </p:nvSpPr>
        <p:spPr>
          <a:xfrm>
            <a:off x="672835" y="679586"/>
            <a:ext cx="2980295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400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Nghe </a:t>
            </a:r>
            <a:r>
              <a:rPr lang="en-US" sz="4400" b="1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C882251-6C6C-4635-80EC-B0BB85613458}"/>
              </a:ext>
            </a:extLst>
          </p:cNvPr>
          <p:cNvSpPr/>
          <p:nvPr/>
        </p:nvSpPr>
        <p:spPr>
          <a:xfrm>
            <a:off x="542319" y="719231"/>
            <a:ext cx="641035" cy="694660"/>
          </a:xfrm>
          <a:prstGeom prst="ellipse">
            <a:avLst/>
          </a:prstGeom>
          <a:solidFill>
            <a:srgbClr val="FF0066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en-US" sz="3200" kern="0" dirty="0">
                <a:solidFill>
                  <a:srgbClr val="FFFF00"/>
                </a:solidFill>
                <a:latin typeface="Arial"/>
              </a:rPr>
              <a:t>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FD2DD9-48A1-4DE8-9712-40249207AE94}"/>
              </a:ext>
            </a:extLst>
          </p:cNvPr>
          <p:cNvSpPr/>
          <p:nvPr/>
        </p:nvSpPr>
        <p:spPr>
          <a:xfrm>
            <a:off x="-1" y="1577557"/>
            <a:ext cx="121920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    Một hôm sói đến thật. Chú bé hốt hoảng xin cứu giúp. Các bác nông dân nghĩ là chú nói dối, nên vẫn thản nhiên làm việc.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88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53F6D-5817-4A4E-B02D-2546604EA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5C42B6-B581-4640-BAFE-C7BCB4639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FA5169-885F-4F7C-A401-8003FF2AB1F3}"/>
              </a:ext>
            </a:extLst>
          </p:cNvPr>
          <p:cNvSpPr/>
          <p:nvPr/>
        </p:nvSpPr>
        <p:spPr>
          <a:xfrm>
            <a:off x="-1" y="1"/>
            <a:ext cx="12192001" cy="1192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5. Nghe </a:t>
            </a:r>
            <a:r>
              <a:rPr lang="en-US" sz="4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4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 SHS </a:t>
            </a:r>
            <a:r>
              <a:rPr lang="en-US" sz="4800" b="1" kern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trang</a:t>
            </a:r>
            <a:r>
              <a:rPr lang="en-US" sz="48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97)   </a:t>
            </a:r>
            <a:endParaRPr lang="en-US" sz="48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65212D-E44E-E970-69FB-7AEA8A509792}"/>
              </a:ext>
            </a:extLst>
          </p:cNvPr>
          <p:cNvSpPr txBox="1"/>
          <p:nvPr/>
        </p:nvSpPr>
        <p:spPr>
          <a:xfrm>
            <a:off x="1063588" y="1897600"/>
            <a:ext cx="11392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4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Mộ</a:t>
            </a:r>
            <a:r>
              <a:rPr lang="el-GR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Τή </a:t>
            </a:r>
            <a:r>
              <a:rPr lang="en-US" sz="54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ẘô</a:t>
            </a:r>
            <a:r>
              <a:rPr lang="el-GR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Ψ, </a:t>
            </a:r>
            <a:r>
              <a:rPr lang="en-US" sz="54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Ȥó</a:t>
            </a:r>
            <a:r>
              <a:rPr lang="el-GR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Τ΅ Α</a:t>
            </a:r>
            <a:r>
              <a:rPr lang="en-US" sz="54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ến</a:t>
            </a:r>
            <a:r>
              <a:rPr lang="en-US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 </a:t>
            </a:r>
            <a:r>
              <a:rPr lang="el-GR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κ</a:t>
            </a:r>
            <a:r>
              <a:rPr lang="en-US" sz="54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ật</a:t>
            </a:r>
            <a:r>
              <a:rPr lang="en-US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. </a:t>
            </a:r>
            <a:r>
              <a:rPr lang="en-US" sz="54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CȄú</a:t>
            </a:r>
            <a:r>
              <a:rPr lang="en-US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 </a:t>
            </a:r>
            <a:r>
              <a:rPr lang="el-GR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χ</a:t>
            </a:r>
            <a:r>
              <a:rPr lang="en-US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Ⱦ </a:t>
            </a:r>
            <a:r>
              <a:rPr lang="en-US" sz="54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ẘố</a:t>
            </a:r>
            <a:r>
              <a:rPr lang="el-GR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Τή </a:t>
            </a:r>
            <a:endParaRPr lang="en-US" sz="5400" b="1" kern="0" dirty="0">
              <a:solidFill>
                <a:srgbClr val="7030A0"/>
              </a:solidFill>
              <a:latin typeface="HP001" panose="020B0603050302020204" pitchFamily="34" charset="-93"/>
              <a:ea typeface="HP001" panose="020B0603050302020204" pitchFamily="34" charset="-93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8F88FA-C763-5BF7-EB97-0644729703B4}"/>
              </a:ext>
            </a:extLst>
          </p:cNvPr>
          <p:cNvSpPr txBox="1"/>
          <p:nvPr/>
        </p:nvSpPr>
        <p:spPr>
          <a:xfrm>
            <a:off x="279816" y="3027842"/>
            <a:ext cx="11563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4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ẘo</a:t>
            </a:r>
            <a:r>
              <a:rPr lang="el-GR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Ο</a:t>
            </a:r>
            <a:r>
              <a:rPr lang="en-US" sz="54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ɛȰḑ</a:t>
            </a:r>
            <a:r>
              <a:rPr lang="en-US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 </a:t>
            </a:r>
            <a:r>
              <a:rPr lang="en-US" sz="54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xɪȰ</a:t>
            </a:r>
            <a:r>
              <a:rPr lang="en-US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 </a:t>
            </a:r>
            <a:r>
              <a:rPr lang="en-US" sz="54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cứu</a:t>
            </a:r>
            <a:r>
              <a:rPr lang="en-US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 </a:t>
            </a:r>
            <a:r>
              <a:rPr lang="en-US" sz="54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giúp</a:t>
            </a:r>
            <a:r>
              <a:rPr lang="en-US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. </a:t>
            </a:r>
            <a:r>
              <a:rPr lang="en-US" sz="54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Cáɖ</a:t>
            </a:r>
            <a:r>
              <a:rPr lang="en-US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 </a:t>
            </a:r>
            <a:r>
              <a:rPr lang="en-US" sz="54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báɖ</a:t>
            </a:r>
            <a:r>
              <a:rPr lang="en-US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 </a:t>
            </a:r>
            <a:r>
              <a:rPr lang="en-US" sz="54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ǻô</a:t>
            </a:r>
            <a:r>
              <a:rPr lang="el-GR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Ϊ</a:t>
            </a:r>
            <a:r>
              <a:rPr lang="en-US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ḑ </a:t>
            </a:r>
            <a:r>
              <a:rPr lang="en-US" sz="54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dɤȰ</a:t>
            </a:r>
            <a:endParaRPr lang="en-US" sz="5400" b="1" kern="0" dirty="0">
              <a:solidFill>
                <a:srgbClr val="7030A0"/>
              </a:solidFill>
              <a:latin typeface="HP001" panose="020B0603050302020204" pitchFamily="34" charset="-93"/>
              <a:ea typeface="HP001" panose="020B0603050302020204" pitchFamily="34" charset="-93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7CB0AB-2024-01D3-D3A4-237FF69782B6}"/>
              </a:ext>
            </a:extLst>
          </p:cNvPr>
          <p:cNvSpPr txBox="1"/>
          <p:nvPr/>
        </p:nvSpPr>
        <p:spPr>
          <a:xfrm>
            <a:off x="314078" y="4157742"/>
            <a:ext cx="11563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ǻ</a:t>
            </a:r>
            <a:r>
              <a:rPr lang="el-GR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θ</a:t>
            </a:r>
            <a:r>
              <a:rPr lang="en-US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ĩ </a:t>
            </a:r>
            <a:r>
              <a:rPr lang="en-US" sz="54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ẚà</a:t>
            </a:r>
            <a:r>
              <a:rPr lang="en-US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 </a:t>
            </a:r>
            <a:r>
              <a:rPr lang="el-GR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ε</a:t>
            </a:r>
            <a:r>
              <a:rPr lang="en-US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ú </a:t>
            </a:r>
            <a:r>
              <a:rPr lang="en-US" sz="54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ǻó</a:t>
            </a:r>
            <a:r>
              <a:rPr lang="el-GR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Τ΅ </a:t>
            </a:r>
            <a:r>
              <a:rPr lang="en-US" sz="54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dố</a:t>
            </a:r>
            <a:r>
              <a:rPr lang="el-GR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Τ΅, Ζ</a:t>
            </a:r>
            <a:r>
              <a:rPr lang="en-US" sz="54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ên</a:t>
            </a:r>
            <a:r>
              <a:rPr lang="en-US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 </a:t>
            </a:r>
            <a:r>
              <a:rPr lang="en-US" sz="54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ȩɨȰ</a:t>
            </a:r>
            <a:r>
              <a:rPr lang="en-US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 </a:t>
            </a:r>
            <a:r>
              <a:rPr lang="el-GR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κ</a:t>
            </a:r>
            <a:r>
              <a:rPr lang="en-US" sz="54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ɛȰ</a:t>
            </a:r>
            <a:r>
              <a:rPr lang="en-US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C33EF6-F5BA-34AD-B554-9C64D0572499}"/>
              </a:ext>
            </a:extLst>
          </p:cNvPr>
          <p:cNvSpPr txBox="1"/>
          <p:nvPr/>
        </p:nvSpPr>
        <p:spPr>
          <a:xfrm>
            <a:off x="401163" y="5287642"/>
            <a:ext cx="11563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l-GR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ηΗ</a:t>
            </a:r>
            <a:r>
              <a:rPr lang="en-US" sz="54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ên</a:t>
            </a:r>
            <a:r>
              <a:rPr lang="en-US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 </a:t>
            </a:r>
            <a:r>
              <a:rPr lang="en-US" sz="54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ẚɂʎ</a:t>
            </a:r>
            <a:r>
              <a:rPr lang="en-US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 ȫ</a:t>
            </a:r>
            <a:r>
              <a:rPr lang="el-GR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μ</a:t>
            </a:r>
            <a:r>
              <a:rPr lang="en-US" sz="54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ʸɖ</a:t>
            </a:r>
            <a:r>
              <a:rPr lang="en-US" sz="54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253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395" y="2728595"/>
            <a:ext cx="9097010" cy="1793240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2837" y="109568"/>
            <a:ext cx="103243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3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Chọn từ ngữ phù hợp thay cho ô vuông</a:t>
            </a:r>
            <a:endParaRPr lang="en-US" sz="3200" i="1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8328" y="736842"/>
            <a:ext cx="311402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37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</a:t>
            </a: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a</a:t>
            </a:r>
            <a:r>
              <a:rPr lang="en-US" sz="37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</a:t>
            </a: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hay ay?</a:t>
            </a:r>
            <a:endParaRPr lang="en-US" sz="37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2940" y="3331109"/>
            <a:ext cx="353058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37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</a:t>
            </a: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iêc hay </a:t>
            </a:r>
            <a:r>
              <a:rPr lang="en-US" sz="3733">
                <a:sym typeface="Arial"/>
              </a:rPr>
              <a:t>iêt</a:t>
            </a: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664" y="1862002"/>
            <a:ext cx="3885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     b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endParaRPr lang="en-US" sz="4000" kern="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4280" y="1845152"/>
            <a:ext cx="2844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4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</a:t>
            </a:r>
            <a:r>
              <a:rPr lang="en-US" sz="40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ài</a:t>
            </a:r>
            <a:r>
              <a:rPr lang="en-US" sz="4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học</a:t>
            </a:r>
            <a:endParaRPr lang="en-US" sz="4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23252" y="1845152"/>
            <a:ext cx="3559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4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ch</a:t>
            </a:r>
            <a:r>
              <a:rPr lang="en-US" sz="40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ạy</a:t>
            </a:r>
            <a:r>
              <a:rPr lang="en-US" sz="4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trốn</a:t>
            </a:r>
            <a:endParaRPr lang="en-US" sz="4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4431" y="4074497"/>
            <a:ext cx="261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4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làm v</a:t>
            </a:r>
            <a:r>
              <a:rPr lang="en-US" sz="40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iệc</a:t>
            </a:r>
            <a:endParaRPr lang="en-US" sz="4000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82795" y="4145748"/>
            <a:ext cx="2756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tạm b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iệt</a:t>
            </a:r>
            <a:endParaRPr lang="en-US" sz="40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92585" y="4090557"/>
            <a:ext cx="3181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rạp x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iếc</a:t>
            </a:r>
            <a:endParaRPr lang="en-US" sz="40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23396" y="39919"/>
            <a:ext cx="641035" cy="694660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FFFFFF"/>
                </a:solidFill>
                <a:latin typeface="Arial"/>
                <a:sym typeface="Arial"/>
              </a:rPr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BEF595-5893-A1EC-E205-37D1284337A1}"/>
              </a:ext>
            </a:extLst>
          </p:cNvPr>
          <p:cNvSpPr txBox="1"/>
          <p:nvPr/>
        </p:nvSpPr>
        <p:spPr>
          <a:xfrm>
            <a:off x="1348086" y="1862923"/>
            <a:ext cx="751156" cy="73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ày  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90B2CB2-4D19-382F-DC35-89407FB5A09B}"/>
              </a:ext>
            </a:extLst>
          </p:cNvPr>
          <p:cNvSpPr/>
          <p:nvPr/>
        </p:nvSpPr>
        <p:spPr>
          <a:xfrm>
            <a:off x="5121060" y="1942338"/>
            <a:ext cx="626702" cy="600132"/>
          </a:xfrm>
          <a:prstGeom prst="rect">
            <a:avLst/>
          </a:prstGeom>
          <a:solidFill>
            <a:srgbClr val="FB63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F52129F-47E6-B1D7-08F7-54104A0780C9}"/>
              </a:ext>
            </a:extLst>
          </p:cNvPr>
          <p:cNvSpPr/>
          <p:nvPr/>
        </p:nvSpPr>
        <p:spPr>
          <a:xfrm>
            <a:off x="1471811" y="1942338"/>
            <a:ext cx="503705" cy="600132"/>
          </a:xfrm>
          <a:prstGeom prst="rect">
            <a:avLst/>
          </a:prstGeom>
          <a:solidFill>
            <a:srgbClr val="FB63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63E151-B1FA-9B35-6919-A7C1FB57D4AE}"/>
              </a:ext>
            </a:extLst>
          </p:cNvPr>
          <p:cNvSpPr/>
          <p:nvPr/>
        </p:nvSpPr>
        <p:spPr>
          <a:xfrm>
            <a:off x="9123775" y="2019765"/>
            <a:ext cx="626702" cy="600132"/>
          </a:xfrm>
          <a:prstGeom prst="rect">
            <a:avLst/>
          </a:prstGeom>
          <a:solidFill>
            <a:srgbClr val="FB63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06FE054-2980-DDD1-2722-BC47610EC6AF}"/>
              </a:ext>
            </a:extLst>
          </p:cNvPr>
          <p:cNvSpPr/>
          <p:nvPr/>
        </p:nvSpPr>
        <p:spPr>
          <a:xfrm>
            <a:off x="2271739" y="4119005"/>
            <a:ext cx="626702" cy="600132"/>
          </a:xfrm>
          <a:prstGeom prst="rect">
            <a:avLst/>
          </a:prstGeom>
          <a:solidFill>
            <a:srgbClr val="FB63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84B39C4-057D-F319-3C87-AA2E55C041FD}"/>
              </a:ext>
            </a:extLst>
          </p:cNvPr>
          <p:cNvSpPr/>
          <p:nvPr/>
        </p:nvSpPr>
        <p:spPr>
          <a:xfrm>
            <a:off x="6368226" y="4199625"/>
            <a:ext cx="626702" cy="600132"/>
          </a:xfrm>
          <a:prstGeom prst="rect">
            <a:avLst/>
          </a:prstGeom>
          <a:solidFill>
            <a:srgbClr val="FB63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762AEB4-285B-CFC4-5DE8-5390BA15884F}"/>
              </a:ext>
            </a:extLst>
          </p:cNvPr>
          <p:cNvSpPr/>
          <p:nvPr/>
        </p:nvSpPr>
        <p:spPr>
          <a:xfrm>
            <a:off x="9669800" y="4143125"/>
            <a:ext cx="626702" cy="600132"/>
          </a:xfrm>
          <a:prstGeom prst="rect">
            <a:avLst/>
          </a:prstGeom>
          <a:solidFill>
            <a:srgbClr val="FB63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06818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965" y="258445"/>
            <a:ext cx="8242300" cy="6231255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3132455" y="2192655"/>
            <a:ext cx="3155315" cy="57975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Củng cố bài học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384032" y="3280047"/>
            <a:ext cx="4734144" cy="3484573"/>
          </a:xfrm>
          <a:prstGeom prst="rect">
            <a:avLst/>
          </a:prstGeom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3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29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857165" y="1618937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4815840" y="1739900"/>
            <a:ext cx="1835150" cy="1076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ea typeface="Arial-Rounded" panose="020B0500000000000000" pitchFamily="34" charset="-93"/>
                <a:cs typeface="+mn-lt"/>
                <a:sym typeface="+mn-lt"/>
              </a:rPr>
              <a:t>Bài 4</a:t>
            </a: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4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8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2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29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5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663731" y="4894257"/>
            <a:ext cx="2008505" cy="522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65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Giáo</a:t>
            </a:r>
            <a:r>
              <a:rPr lang="en-US" altLang="zh-CN" sz="1865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865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viên</a:t>
            </a:r>
            <a:r>
              <a:rPr lang="en-US" altLang="zh-CN" sz="1865" b="1" kern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sz="1865" b="1" kern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............</a:t>
            </a:r>
            <a:endParaRPr lang="en-US" sz="1465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51455" y="3258185"/>
            <a:ext cx="6919595" cy="1229360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 bé chăn cừu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bldLvl="0" animBg="1"/>
      <p:bldP spid="92" grpId="0" bldLvl="0" animBg="1"/>
      <p:bldP spid="111" grpId="0" bldLvl="0" animBg="1"/>
      <p:bldP spid="112" grpId="0" bldLvl="0" animBg="1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6B82D16-4C0B-41C5-9556-BF8852645260}"/>
              </a:ext>
            </a:extLst>
          </p:cNvPr>
          <p:cNvGrpSpPr/>
          <p:nvPr/>
        </p:nvGrpSpPr>
        <p:grpSpPr>
          <a:xfrm>
            <a:off x="0" y="274034"/>
            <a:ext cx="12192000" cy="6309933"/>
            <a:chOff x="0" y="478464"/>
            <a:chExt cx="9144000" cy="4732450"/>
          </a:xfrm>
        </p:grpSpPr>
        <p:pic>
          <p:nvPicPr>
            <p:cNvPr id="3" name="Picture 2" descr="E:\QUYNH\anh tai ve poiwer oint\dao maijpg.jpg">
              <a:extLst>
                <a:ext uri="{FF2B5EF4-FFF2-40B4-BE49-F238E27FC236}">
                  <a16:creationId xmlns:a16="http://schemas.microsoft.com/office/drawing/2014/main" id="{1DAD4927-05BA-4B30-BD6E-A69F437ED4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E:\QUYNH\anh tai ve poiwer oint\dao maijpg.jpg">
              <a:extLst>
                <a:ext uri="{FF2B5EF4-FFF2-40B4-BE49-F238E27FC236}">
                  <a16:creationId xmlns:a16="http://schemas.microsoft.com/office/drawing/2014/main" id="{DAF3D623-E8FA-4AF3-B861-BF1AED67E6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 flipH="1">
              <a:off x="7147093" y="478464"/>
              <a:ext cx="1996907" cy="136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B03711F-6AEA-4084-8C00-3E1EDCFBA36A}"/>
              </a:ext>
            </a:extLst>
          </p:cNvPr>
          <p:cNvSpPr/>
          <p:nvPr/>
        </p:nvSpPr>
        <p:spPr>
          <a:xfrm>
            <a:off x="4253025" y="2463007"/>
            <a:ext cx="6917943" cy="1686723"/>
          </a:xfrm>
          <a:prstGeom prst="roundRect">
            <a:avLst/>
          </a:prstGeom>
          <a:solidFill>
            <a:srgbClr val="009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6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6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6400" b="1" kern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BBF9624-9628-48C1-BE86-794F74EC7453}"/>
              </a:ext>
            </a:extLst>
          </p:cNvPr>
          <p:cNvSpPr/>
          <p:nvPr/>
        </p:nvSpPr>
        <p:spPr>
          <a:xfrm>
            <a:off x="2886051" y="2389431"/>
            <a:ext cx="1614301" cy="1462053"/>
          </a:xfrm>
          <a:prstGeom prst="ellipse">
            <a:avLst/>
          </a:prstGeom>
          <a:solidFill>
            <a:srgbClr val="FF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6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64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0234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CEC4BF0-42C1-49B1-8292-CE287E6162CA}"/>
              </a:ext>
            </a:extLst>
          </p:cNvPr>
          <p:cNvSpPr/>
          <p:nvPr/>
        </p:nvSpPr>
        <p:spPr>
          <a:xfrm>
            <a:off x="169099" y="10795"/>
            <a:ext cx="807151" cy="731027"/>
          </a:xfrm>
          <a:prstGeom prst="ellipse">
            <a:avLst/>
          </a:prstGeom>
          <a:solidFill>
            <a:srgbClr val="FF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236A6D-EE13-43F8-A09B-FBB251213380}"/>
              </a:ext>
            </a:extLst>
          </p:cNvPr>
          <p:cNvSpPr txBox="1"/>
          <p:nvPr/>
        </p:nvSpPr>
        <p:spPr>
          <a:xfrm>
            <a:off x="572673" y="1"/>
            <a:ext cx="1168949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267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267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267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67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267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67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267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267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67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67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267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67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67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4267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3B5DCE8E-1399-4D4B-B053-F2ECD795926C}"/>
              </a:ext>
            </a:extLst>
          </p:cNvPr>
          <p:cNvSpPr/>
          <p:nvPr/>
        </p:nvSpPr>
        <p:spPr>
          <a:xfrm>
            <a:off x="-23671" y="945387"/>
            <a:ext cx="12130601" cy="844063"/>
          </a:xfrm>
          <a:prstGeom prst="roundRect">
            <a:avLst>
              <a:gd name="adj" fmla="val 22902"/>
            </a:avLst>
          </a:prstGeom>
          <a:solidFill>
            <a:srgbClr val="FFAB40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3733" kern="0">
              <a:solidFill>
                <a:srgbClr val="0418AC"/>
              </a:solidFill>
              <a:latin typeface="Arial"/>
            </a:endParaRP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2E8C59D-A1C5-4CED-B27E-852CEE03C37C}"/>
              </a:ext>
            </a:extLst>
          </p:cNvPr>
          <p:cNvSpPr/>
          <p:nvPr/>
        </p:nvSpPr>
        <p:spPr>
          <a:xfrm>
            <a:off x="-465318" y="920574"/>
            <a:ext cx="3376245" cy="844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40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 dân</a:t>
            </a:r>
            <a:endParaRPr lang="en-US" sz="4400" kern="0" dirty="0">
              <a:solidFill>
                <a:srgbClr val="0418A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5242C60D-28D6-4016-B591-31A25A878A35}"/>
              </a:ext>
            </a:extLst>
          </p:cNvPr>
          <p:cNvSpPr/>
          <p:nvPr/>
        </p:nvSpPr>
        <p:spPr>
          <a:xfrm>
            <a:off x="2396674" y="945387"/>
            <a:ext cx="3207663" cy="844063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en-US" sz="4400" kern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hốt hoảng</a:t>
            </a:r>
            <a:endParaRPr lang="en-US" sz="4400" kern="0" dirty="0">
              <a:solidFill>
                <a:srgbClr val="0418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C84620B4-1BCB-4A66-9E24-E45EB091E254}"/>
              </a:ext>
            </a:extLst>
          </p:cNvPr>
          <p:cNvSpPr/>
          <p:nvPr/>
        </p:nvSpPr>
        <p:spPr>
          <a:xfrm>
            <a:off x="5255772" y="904878"/>
            <a:ext cx="3992060" cy="844063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en-US" sz="4400" kern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kêu cứu</a:t>
            </a:r>
            <a:endParaRPr lang="en-US" sz="4400" kern="0" dirty="0">
              <a:solidFill>
                <a:srgbClr val="0418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F88AAFEE-64E1-4CF8-8340-862B10883574}"/>
              </a:ext>
            </a:extLst>
          </p:cNvPr>
          <p:cNvSpPr/>
          <p:nvPr/>
        </p:nvSpPr>
        <p:spPr>
          <a:xfrm>
            <a:off x="9010328" y="904877"/>
            <a:ext cx="3376245" cy="844063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en-US" sz="4400" kern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thản nhiên</a:t>
            </a:r>
            <a:endParaRPr lang="en-US" sz="4400" kern="0" dirty="0">
              <a:solidFill>
                <a:srgbClr val="0418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A51129EE-1A27-40C7-B857-28C3D2D7B291}"/>
              </a:ext>
            </a:extLst>
          </p:cNvPr>
          <p:cNvSpPr/>
          <p:nvPr/>
        </p:nvSpPr>
        <p:spPr>
          <a:xfrm>
            <a:off x="-23671" y="2485971"/>
            <a:ext cx="12486667" cy="12325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</a:t>
            </a:r>
            <a:r>
              <a:rPr lang="en-US" sz="4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Nhiều người ………   vì có đám cháy. 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E5C76031-B909-43F6-9020-2DE59B3A502C}"/>
              </a:ext>
            </a:extLst>
          </p:cNvPr>
          <p:cNvSpPr/>
          <p:nvPr/>
        </p:nvSpPr>
        <p:spPr>
          <a:xfrm>
            <a:off x="-23671" y="4294304"/>
            <a:ext cx="12486667" cy="1232597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1219170">
              <a:defRPr/>
            </a:pP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Các bác………… đang làm việc chăm chỉ.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8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1135 L 0.04584 -0.01135 C 0.06628 -0.01135 0.09167 0.05902 0.09167 0.11666 L 0.09167 0.24467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0648 L 0.10912 0.00648 C 0.15794 0.00648 0.21823 0.14676 0.21823 0.26088 L 0.21823 0.51551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11" y="2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m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WordArt 5"/>
          <p:cNvSpPr>
            <a:spLocks noChangeArrowheads="1" noChangeShapeType="1" noTextEdit="1"/>
          </p:cNvSpPr>
          <p:nvPr/>
        </p:nvSpPr>
        <p:spPr bwMode="auto">
          <a:xfrm>
            <a:off x="3762855" y="2813960"/>
            <a:ext cx="7718676" cy="1457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645"/>
              </a:avLst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3600" b="1" kern="10" dirty="0">
                <a:ln w="12700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  <a:sym typeface="Arial"/>
              </a:rPr>
              <a:t>VỞ TẬP VIẾT TRANG </a:t>
            </a:r>
            <a:r>
              <a:rPr lang="en-US" sz="3600" b="1" kern="10" dirty="0">
                <a:ln w="12700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26</a:t>
            </a:r>
            <a:endParaRPr lang="en-US" sz="3600" b="1" kern="10" dirty="0">
              <a:ln w="12700">
                <a:solidFill>
                  <a:srgbClr val="339966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8159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53F6D-5817-4A4E-B02D-2546604EA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5C42B6-B581-4640-BAFE-C7BCB4639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AA32EB-826A-4D90-88AB-924E9377430D}"/>
              </a:ext>
            </a:extLst>
          </p:cNvPr>
          <p:cNvSpPr txBox="1"/>
          <p:nvPr/>
        </p:nvSpPr>
        <p:spPr>
          <a:xfrm>
            <a:off x="284132" y="1886713"/>
            <a:ext cx="11392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5400" b="1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a) </a:t>
            </a:r>
            <a:r>
              <a:rPr lang="vi-VN" sz="5400" b="1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Nḓ</a:t>
            </a:r>
            <a:r>
              <a:rPr lang="el-GR" sz="5400" b="1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Η</a:t>
            </a:r>
            <a:r>
              <a:rPr lang="vi-VN" sz="5400" b="1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ʵu</a:t>
            </a:r>
            <a:r>
              <a:rPr lang="vi-VN" sz="5400" b="1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 </a:t>
            </a:r>
            <a:r>
              <a:rPr lang="vi-VN" sz="5400" b="1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ǻgườ</a:t>
            </a:r>
            <a:r>
              <a:rPr lang="el-GR" sz="5400" b="1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Τ΅ </a:t>
            </a:r>
            <a:r>
              <a:rPr lang="vi-VN" sz="5400" b="1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ẘố</a:t>
            </a:r>
            <a:r>
              <a:rPr lang="el-GR" sz="5400" b="1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Τή </a:t>
            </a:r>
            <a:r>
              <a:rPr lang="vi-VN" sz="5400" b="1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ẘo</a:t>
            </a:r>
            <a:r>
              <a:rPr lang="el-GR" sz="5400" b="1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Ο</a:t>
            </a:r>
            <a:r>
              <a:rPr lang="vi-VN" sz="5400" b="1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ɛȰḑ</a:t>
            </a:r>
            <a:r>
              <a:rPr lang="vi-VN" sz="5400" b="1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 </a:t>
            </a:r>
            <a:r>
              <a:rPr lang="vi-VN" sz="5400" b="1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ȫŰ</a:t>
            </a:r>
            <a:r>
              <a:rPr lang="vi-VN" sz="5400" b="1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 có </a:t>
            </a:r>
            <a:r>
              <a:rPr lang="vi-VN" sz="5400" b="1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đɁʎ</a:t>
            </a:r>
            <a:endParaRPr lang="en-US" sz="5400" b="1" kern="0" dirty="0">
              <a:solidFill>
                <a:srgbClr val="7030A0"/>
              </a:solidFill>
              <a:latin typeface="HP001" panose="020B0603050302020204" pitchFamily="34" charset="-93"/>
              <a:ea typeface="HP001" panose="020B0603050302020204" pitchFamily="34" charset="-93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68EEB8-F9B5-4375-A68F-2F844A3F059A}"/>
              </a:ext>
            </a:extLst>
          </p:cNvPr>
          <p:cNvSpPr txBox="1"/>
          <p:nvPr/>
        </p:nvSpPr>
        <p:spPr>
          <a:xfrm>
            <a:off x="284132" y="5269198"/>
            <a:ext cx="11779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400" b="1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chăm</a:t>
            </a:r>
            <a:r>
              <a:rPr lang="en-US" sz="5400" b="1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chỉ</a:t>
            </a:r>
            <a:r>
              <a:rPr lang="en-US" sz="5400" b="1" dirty="0">
                <a:latin typeface="HP001" panose="020B0603050302020204" pitchFamily="34" charset="-93"/>
                <a:ea typeface="HP001" panose="020B0603050302020204" pitchFamily="34" charset="-93"/>
              </a:rPr>
              <a:t>.</a:t>
            </a:r>
            <a:endParaRPr lang="en-US" sz="5400" b="1" kern="0" dirty="0">
              <a:solidFill>
                <a:srgbClr val="000000"/>
              </a:solidFill>
              <a:latin typeface="HP001" panose="020B0603050302020204" pitchFamily="34" charset="-93"/>
              <a:ea typeface="HP001" panose="020B0603050302020204" pitchFamily="34" charset="-93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519D3C-A84B-4155-9149-3027BE7098FD}"/>
              </a:ext>
            </a:extLst>
          </p:cNvPr>
          <p:cNvSpPr/>
          <p:nvPr/>
        </p:nvSpPr>
        <p:spPr>
          <a:xfrm>
            <a:off x="1" y="26660"/>
            <a:ext cx="12192001" cy="1192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45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thiện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mục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5 (SHS </a:t>
            </a:r>
            <a:r>
              <a:rPr lang="en-US" sz="4267" b="1" kern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trang</a:t>
            </a:r>
            <a:r>
              <a:rPr lang="en-US" sz="4267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</a:t>
            </a:r>
            <a:r>
              <a:rPr lang="en-US" sz="4267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  </a:t>
            </a:r>
            <a:endParaRPr lang="en-US" sz="4533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6807DD-9836-4CE4-9299-AA6B4C2992E6}"/>
              </a:ext>
            </a:extLst>
          </p:cNvPr>
          <p:cNvSpPr txBox="1"/>
          <p:nvPr/>
        </p:nvSpPr>
        <p:spPr>
          <a:xfrm>
            <a:off x="336046" y="4151256"/>
            <a:ext cx="11779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400" b="1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ɘ) </a:t>
            </a:r>
            <a:r>
              <a:rPr lang="en-US" sz="5400" b="1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Cáɖ</a:t>
            </a:r>
            <a:r>
              <a:rPr lang="en-US" sz="5400" b="1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báɖ</a:t>
            </a:r>
            <a:r>
              <a:rPr lang="en-US" sz="5400" b="1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ǻô</a:t>
            </a:r>
            <a:r>
              <a:rPr lang="el-GR" sz="5400" b="1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Ϊ</a:t>
            </a:r>
            <a:r>
              <a:rPr lang="en-US" sz="5400" b="1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ḑ </a:t>
            </a:r>
            <a:r>
              <a:rPr lang="en-US" sz="5400" b="1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dɤȰ</a:t>
            </a:r>
            <a:r>
              <a:rPr lang="en-US" sz="5400" b="1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đȯȰḑ</a:t>
            </a:r>
            <a:r>
              <a:rPr lang="en-US" sz="5400" b="1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ẚɂʎ</a:t>
            </a:r>
            <a:r>
              <a:rPr lang="en-US" sz="5400" b="1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 ȫ</a:t>
            </a:r>
            <a:r>
              <a:rPr lang="el-GR" sz="5400" b="1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μ</a:t>
            </a:r>
            <a:r>
              <a:rPr lang="en-US" sz="5400" b="1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ʸɖ</a:t>
            </a:r>
            <a:endParaRPr lang="en-US" sz="5400" b="1" kern="0" dirty="0">
              <a:solidFill>
                <a:srgbClr val="7030A0"/>
              </a:solidFill>
              <a:latin typeface="HP001" panose="020B0603050302020204" pitchFamily="34" charset="-93"/>
              <a:ea typeface="HP001" panose="020B0603050302020204" pitchFamily="34" charset="-93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74A249-A2DB-0F72-1FC9-B2535AFD3583}"/>
              </a:ext>
            </a:extLst>
          </p:cNvPr>
          <p:cNvSpPr txBox="1"/>
          <p:nvPr/>
        </p:nvSpPr>
        <p:spPr>
          <a:xfrm>
            <a:off x="284132" y="3018984"/>
            <a:ext cx="11779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400" b="1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cháy</a:t>
            </a:r>
            <a:r>
              <a:rPr lang="en-US" sz="5400" b="1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.</a:t>
            </a:r>
            <a:endParaRPr lang="en-US" sz="5400" b="1" kern="0" dirty="0">
              <a:solidFill>
                <a:srgbClr val="7030A0"/>
              </a:solidFill>
              <a:latin typeface="HP001" panose="020B0603050302020204" pitchFamily="34" charset="-93"/>
              <a:ea typeface="HP001" panose="020B0603050302020204" pitchFamily="34" charset="-93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50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057" y="0"/>
            <a:ext cx="12126686" cy="668147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438" t="6401" r="45522" b="45662"/>
          <a:stretch/>
        </p:blipFill>
        <p:spPr>
          <a:xfrm>
            <a:off x="1222159" y="363984"/>
            <a:ext cx="9747682" cy="628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27172"/>
      </p:ext>
    </p:extLst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644" t="6127" r="3483" b="45137"/>
          <a:stretch/>
        </p:blipFill>
        <p:spPr>
          <a:xfrm>
            <a:off x="1532878" y="348448"/>
            <a:ext cx="9126244" cy="637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69252"/>
      </p:ext>
    </p:extLst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charset="-122"/>
            <a:ea typeface="Microsoft YaHei" panose="020B050302020402020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288</Words>
  <Application>Microsoft Office PowerPoint</Application>
  <PresentationFormat>Widescreen</PresentationFormat>
  <Paragraphs>46</Paragraphs>
  <Slides>18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Arial-Rounded</vt:lpstr>
      <vt:lpstr>inpin heiti</vt:lpstr>
      <vt:lpstr>Arial</vt:lpstr>
      <vt:lpstr>Calibri</vt:lpstr>
      <vt:lpstr>Calibri Light</vt:lpstr>
      <vt:lpstr>HP001</vt:lpstr>
      <vt:lpstr>Times New Roman</vt:lpstr>
      <vt:lpstr>Office Theme</vt:lpstr>
      <vt:lpstr>第一PPT，www.1ppt.com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21</cp:revision>
  <dcterms:created xsi:type="dcterms:W3CDTF">2020-08-26T04:14:31Z</dcterms:created>
  <dcterms:modified xsi:type="dcterms:W3CDTF">2025-04-05T02:48:31Z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