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47" r:id="rId4"/>
    <p:sldMasterId id="2147483772" r:id="rId5"/>
  </p:sldMasterIdLst>
  <p:notesMasterIdLst>
    <p:notesMasterId r:id="rId28"/>
  </p:notesMasterIdLst>
  <p:sldIdLst>
    <p:sldId id="263" r:id="rId6"/>
    <p:sldId id="436" r:id="rId7"/>
    <p:sldId id="519" r:id="rId8"/>
    <p:sldId id="438" r:id="rId9"/>
    <p:sldId id="437" r:id="rId10"/>
    <p:sldId id="507" r:id="rId11"/>
    <p:sldId id="405" r:id="rId12"/>
    <p:sldId id="492" r:id="rId13"/>
    <p:sldId id="523" r:id="rId14"/>
    <p:sldId id="524" r:id="rId15"/>
    <p:sldId id="528" r:id="rId16"/>
    <p:sldId id="529" r:id="rId17"/>
    <p:sldId id="319" r:id="rId18"/>
    <p:sldId id="530" r:id="rId19"/>
    <p:sldId id="414" r:id="rId20"/>
    <p:sldId id="531" r:id="rId21"/>
    <p:sldId id="422" r:id="rId22"/>
    <p:sldId id="416" r:id="rId23"/>
    <p:sldId id="536" r:id="rId24"/>
    <p:sldId id="417" r:id="rId25"/>
    <p:sldId id="504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7" autoAdjust="0"/>
    <p:restoredTop sz="92141" autoAdjust="0"/>
  </p:normalViewPr>
  <p:slideViewPr>
    <p:cSldViewPr snapToGrid="0">
      <p:cViewPr varScale="1">
        <p:scale>
          <a:sx n="54" d="100"/>
          <a:sy n="54" d="100"/>
        </p:scale>
        <p:origin x="616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8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6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748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0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31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40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39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2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571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33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934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D1970-A556-4E05-A4AE-41D337F6EB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3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4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01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94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1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0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4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7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1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5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6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06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92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46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82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96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5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2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89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69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588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824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7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DABAE-6ED1-4470-BED8-4E85F157B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54150"/>
      </p:ext>
    </p:extLst>
  </p:cSld>
  <p:clrMapOvr>
    <a:masterClrMapping/>
  </p:clrMapOvr>
  <p:transition spd="med" advClick="0" advTm="10000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6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5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5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9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"/>
          <p:cNvSpPr/>
          <p:nvPr/>
        </p:nvSpPr>
        <p:spPr>
          <a:xfrm>
            <a:off x="3538012" y="1354343"/>
            <a:ext cx="5420783" cy="123348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5904">
              <a:defRPr/>
            </a:pPr>
            <a:r>
              <a:rPr lang="en-US" altLang="zh-CN" sz="4800" b="1" dirty="0">
                <a:solidFill>
                  <a:srgbClr val="FF0000"/>
                </a:solidFill>
                <a:ea typeface="SimSun" pitchFamily="2" charset="-122"/>
              </a:rPr>
              <a:t>TIẾNG VIỆT </a:t>
            </a:r>
            <a:endParaRPr lang="vi-VN" altLang="zh-CN" sz="4800" b="1" dirty="0">
              <a:solidFill>
                <a:srgbClr val="FF0000"/>
              </a:solidFill>
              <a:ea typeface="SimSun" pitchFamily="2" charset="-122"/>
            </a:endParaRPr>
          </a:p>
          <a:p>
            <a:pPr algn="ctr" defTabSz="1215904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Calibri (Body)"/>
                <a:ea typeface="SimSun" pitchFamily="2" charset="-122"/>
              </a:rPr>
              <a:t>LỚP 1</a:t>
            </a:r>
            <a:endParaRPr lang="zh-CN" altLang="en-US" sz="4800" b="1" dirty="0">
              <a:solidFill>
                <a:srgbClr val="FF0000"/>
              </a:solidFill>
              <a:latin typeface="Calibri (Body)"/>
              <a:ea typeface="SimSun" pitchFamily="2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5014646" y="6105530"/>
            <a:ext cx="2467517" cy="61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689" tIns="60844" rIns="121689" bIns="60844">
            <a:spAutoFit/>
          </a:bodyPr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vi-VN" altLang="zh-CN" sz="3200" b="1" dirty="0" err="1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Giaùo</a:t>
            </a:r>
            <a:r>
              <a:rPr lang="vi-VN" altLang="zh-CN" sz="3200" b="1" dirty="0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 </a:t>
            </a:r>
            <a:r>
              <a:rPr lang="vi-VN" altLang="zh-CN" sz="3200" b="1" dirty="0" err="1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vieân</a:t>
            </a:r>
            <a:r>
              <a:rPr lang="vi-VN" altLang="zh-CN" sz="3200" b="1" dirty="0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: </a:t>
            </a:r>
            <a:endParaRPr lang="zh-CN" altLang="en-US" sz="3200" b="1" dirty="0">
              <a:solidFill>
                <a:srgbClr val="C00000"/>
              </a:solidFill>
              <a:latin typeface="VNI-Avo" pitchFamily="2" charset="0"/>
              <a:ea typeface="SimSun" pitchFamily="2" charset="-122"/>
              <a:cs typeface="Tahoma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2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1833"/>
          <a:stretch/>
        </p:blipFill>
        <p:spPr>
          <a:xfrm>
            <a:off x="134386" y="1635980"/>
            <a:ext cx="12009488" cy="29931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00" y="6188928"/>
            <a:ext cx="7006200" cy="5928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8365960" y="2600118"/>
            <a:ext cx="3462397" cy="53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0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58644"/>
          <a:stretch/>
        </p:blipFill>
        <p:spPr>
          <a:xfrm>
            <a:off x="86260" y="4629149"/>
            <a:ext cx="12009488" cy="212811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12" y="6248400"/>
            <a:ext cx="6103988" cy="47076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9642310" y="5158200"/>
            <a:ext cx="2161070" cy="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4364" y="5647487"/>
            <a:ext cx="49391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58644"/>
          <a:stretch/>
        </p:blipFill>
        <p:spPr>
          <a:xfrm>
            <a:off x="86260" y="4629149"/>
            <a:ext cx="12009488" cy="212811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6124127" y="6093872"/>
            <a:ext cx="4162873" cy="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53" y="6170612"/>
            <a:ext cx="7235358" cy="5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4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1867" y="271032"/>
            <a:ext cx="996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lôøi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hoûi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muïc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3: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53" y="1358509"/>
            <a:ext cx="10027903" cy="774213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7" y="2486343"/>
            <a:ext cx="11858829" cy="265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991346" y="3082979"/>
            <a:ext cx="11030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δ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 làm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Ό;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 lƟ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Ε−, 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gấu c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Ϊ 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κ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ấy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νί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831" y="3891749"/>
            <a:ext cx="80149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ω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Ǫ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0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9849" y="365124"/>
            <a:ext cx="5578475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5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37558"/>
            <a:ext cx="11631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thieän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Google Shape;412;p14"/>
          <p:cNvSpPr/>
          <p:nvPr/>
        </p:nvSpPr>
        <p:spPr>
          <a:xfrm>
            <a:off x="373325" y="1792886"/>
            <a:ext cx="10827915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" name="Google Shape;415;p14"/>
          <p:cNvSpPr/>
          <p:nvPr/>
        </p:nvSpPr>
        <p:spPr>
          <a:xfrm>
            <a:off x="346877" y="3080385"/>
            <a:ext cx="114982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a. Haø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 luoân giuùp ñôõ baïn neân ñöôïc caû </a:t>
            </a:r>
            <a:r>
              <a:rPr kumimoji="0" lang="vi-V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lôùp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 …………………….                 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" name="Google Shape;414;p14"/>
          <p:cNvSpPr/>
          <p:nvPr/>
        </p:nvSpPr>
        <p:spPr>
          <a:xfrm>
            <a:off x="2819825" y="1912499"/>
            <a:ext cx="20689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yeâu meán</a:t>
            </a:r>
          </a:p>
        </p:txBody>
      </p:sp>
      <p:sp>
        <p:nvSpPr>
          <p:cNvPr id="15" name="Google Shape;414;p14"/>
          <p:cNvSpPr/>
          <p:nvPr/>
        </p:nvSpPr>
        <p:spPr>
          <a:xfrm>
            <a:off x="403773" y="1914302"/>
            <a:ext cx="219640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vui möøng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9" name="Google Shape;414;p14"/>
          <p:cNvSpPr/>
          <p:nvPr/>
        </p:nvSpPr>
        <p:spPr>
          <a:xfrm>
            <a:off x="8840889" y="3079969"/>
            <a:ext cx="23911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yeâu meán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0" name="Google Shape;414;p14"/>
          <p:cNvSpPr/>
          <p:nvPr/>
        </p:nvSpPr>
        <p:spPr>
          <a:xfrm>
            <a:off x="9353723" y="1912501"/>
            <a:ext cx="184751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reo leân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5" name="Google Shape;415;p14"/>
          <p:cNvSpPr/>
          <p:nvPr/>
        </p:nvSpPr>
        <p:spPr>
          <a:xfrm>
            <a:off x="346877" y="4697110"/>
            <a:ext cx="114982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b. Gaáu con ……………….. vì caùc baïn khoâng chôi cuøng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7" name="Google Shape;414;p14"/>
          <p:cNvSpPr/>
          <p:nvPr/>
        </p:nvSpPr>
        <p:spPr>
          <a:xfrm>
            <a:off x="2922610" y="4697109"/>
            <a:ext cx="24389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tuûi thaân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8" name="Google Shape;414;p14"/>
          <p:cNvSpPr/>
          <p:nvPr/>
        </p:nvSpPr>
        <p:spPr>
          <a:xfrm>
            <a:off x="7346521" y="1912498"/>
            <a:ext cx="17592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tuûi thaân</a:t>
            </a:r>
          </a:p>
        </p:txBody>
      </p:sp>
      <p:sp>
        <p:nvSpPr>
          <p:cNvPr id="29" name="Google Shape;414;p14"/>
          <p:cNvSpPr/>
          <p:nvPr/>
        </p:nvSpPr>
        <p:spPr>
          <a:xfrm>
            <a:off x="5021602" y="1912497"/>
            <a:ext cx="21052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nhìn thaáy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242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0513 0.01157 L 0.09101 0.03241 L 0.13659 0.07153 L 0.34349 0.12801 L 0.53255 0.15255 L 0.53255 0.15602 " pathEditMode="relative" rAng="0" ptsTypes="AAAAAAA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28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0332 0.02199 L -0.05885 0.06065 L -0.08828 0.1338 L -0.22161 0.23981 L -0.34323 0.28565 L -0.34323 0.29213 " pathEditMode="relative" rAng="0" ptsTypes="AAAAAAA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8" grpId="1"/>
      <p:bldP spid="28" grpId="2"/>
      <p:bldP spid="15" grpId="0"/>
      <p:bldP spid="19" grpId="0"/>
      <p:bldP spid="30" grpId="0"/>
      <p:bldP spid="37" grpId="0"/>
      <p:bldP spid="38" grpId="0"/>
      <p:bldP spid="38" grpId="1"/>
      <p:bldP spid="38" grpId="2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6255" y="1458440"/>
            <a:ext cx="12025745" cy="3778578"/>
            <a:chOff x="190500" y="133350"/>
            <a:chExt cx="8724900" cy="328501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 b="46972"/>
            <a:stretch/>
          </p:blipFill>
          <p:spPr bwMode="auto">
            <a:xfrm>
              <a:off x="190500" y="2404505"/>
              <a:ext cx="8724900" cy="1013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66255" y="2020355"/>
            <a:ext cx="118594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7030A0"/>
                </a:solidFill>
                <a:latin typeface="HP001 5 hàng" pitchFamily="34" charset="0"/>
              </a:rPr>
              <a:t>a. 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  Hà </a:t>
            </a:r>
            <a:r>
              <a:rPr lang="vi-VN" sz="4000" b="1" dirty="0" err="1">
                <a:solidFill>
                  <a:srgbClr val="7030A0"/>
                </a:solidFill>
                <a:latin typeface="HP001 5 hàng" pitchFamily="34" charset="0"/>
              </a:rPr>
              <a:t>luŪ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 giúp đỡ bạn </a:t>
            </a:r>
            <a:r>
              <a:rPr lang="el-GR" sz="4000" b="1" dirty="0">
                <a:solidFill>
                  <a:srgbClr val="7030A0"/>
                </a:solidFill>
                <a:latin typeface="HP001 5 hàng" pitchFamily="34" charset="0"/>
              </a:rPr>
              <a:t>Ζ</a:t>
            </a:r>
            <a:r>
              <a:rPr lang="vi-VN" sz="4000" b="1" dirty="0" err="1">
                <a:solidFill>
                  <a:srgbClr val="7030A0"/>
                </a:solidFill>
                <a:latin typeface="HP001 5 hàng" pitchFamily="34" charset="0"/>
              </a:rPr>
              <a:t>łn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vi-VN" sz="4000" b="1" dirty="0" err="1">
                <a:solidFill>
                  <a:srgbClr val="7030A0"/>
                </a:solidFill>
                <a:latin typeface="HP001 5 hàng" pitchFamily="34" charset="0"/>
              </a:rPr>
              <a:t>đư</a:t>
            </a:r>
            <a:r>
              <a:rPr lang="el-GR" sz="4000" b="1" dirty="0">
                <a:solidFill>
                  <a:srgbClr val="7030A0"/>
                </a:solidFill>
                <a:latin typeface="HP001 5 hàng" pitchFamily="34" charset="0"/>
              </a:rPr>
              <a:t>ϑ 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cả </a:t>
            </a:r>
            <a:r>
              <a:rPr lang="vi-VN" sz="4000" b="1" dirty="0" err="1">
                <a:solidFill>
                  <a:srgbClr val="7030A0"/>
                </a:solidFill>
                <a:latin typeface="HP001 5 hàng" pitchFamily="34" charset="0"/>
              </a:rPr>
              <a:t>lġ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4000" b="1" dirty="0">
                <a:solidFill>
                  <a:srgbClr val="7030A0"/>
                </a:solidFill>
                <a:latin typeface="HP001 5 hàng" pitchFamily="34" charset="0"/>
              </a:rPr>
              <a:t>ΐ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êu </a:t>
            </a:r>
            <a:r>
              <a:rPr lang="el-GR" sz="4000" b="1" dirty="0">
                <a:solidFill>
                  <a:srgbClr val="7030A0"/>
                </a:solidFill>
                <a:latin typeface="HP001 5 hàng" pitchFamily="34" charset="0"/>
              </a:rPr>
              <a:t>Ε</a:t>
            </a:r>
            <a:r>
              <a:rPr lang="vi-VN" sz="4000" b="1" dirty="0" err="1">
                <a:solidFill>
                  <a:srgbClr val="7030A0"/>
                </a:solidFill>
                <a:latin typeface="HP001 5 hàng" pitchFamily="34" charset="0"/>
              </a:rPr>
              <a:t>Ğn</a:t>
            </a:r>
            <a:r>
              <a:rPr lang="en-US" sz="4000" b="1" dirty="0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</a:endParaRPr>
          </a:p>
          <a:p>
            <a:pPr algn="just"/>
            <a:endParaRPr lang="en-US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255" y="2830717"/>
            <a:ext cx="12025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7030A0"/>
                </a:solidFill>
                <a:latin typeface="HP001 5 hàng" pitchFamily="34" charset="0"/>
              </a:rPr>
              <a:t>b. 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  Gấu c</a:t>
            </a:r>
            <a:r>
              <a:rPr lang="el-GR" sz="4000" b="1" dirty="0">
                <a:solidFill>
                  <a:srgbClr val="7030A0"/>
                </a:solidFill>
                <a:latin typeface="HP001 5 hàng" pitchFamily="34" charset="0"/>
              </a:rPr>
              <a:t>Ϊ </a:t>
            </a:r>
            <a:r>
              <a:rPr lang="vi-VN" sz="4000" b="1" dirty="0" err="1">
                <a:solidFill>
                  <a:srgbClr val="7030A0"/>
                </a:solidFill>
                <a:latin typeface="HP001 5 hàng" pitchFamily="34" charset="0"/>
              </a:rPr>
              <a:t>Ǉủi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4000" b="1" dirty="0">
                <a:solidFill>
                  <a:srgbClr val="7030A0"/>
                </a:solidFill>
                <a:latin typeface="HP001 5 hàng" pitchFamily="34" charset="0"/>
              </a:rPr>
              <a:t>κ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ân </a:t>
            </a:r>
            <a:r>
              <a:rPr lang="el-GR" sz="4000" b="1" dirty="0">
                <a:solidFill>
                  <a:srgbClr val="7030A0"/>
                </a:solidFill>
                <a:latin typeface="HP001 5 hàng" pitchFamily="34" charset="0"/>
              </a:rPr>
              <a:t>ν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Ű các bạn </a:t>
            </a:r>
            <a:r>
              <a:rPr lang="el-GR" sz="4000" b="1" dirty="0">
                <a:solidFill>
                  <a:srgbClr val="7030A0"/>
                </a:solidFill>
                <a:latin typeface="HP001 5 hàng" pitchFamily="34" charset="0"/>
              </a:rPr>
              <a:t>δ</a:t>
            </a:r>
            <a:r>
              <a:rPr lang="vi-VN" sz="4000" b="1" dirty="0" err="1">
                <a:solidFill>
                  <a:srgbClr val="7030A0"/>
                </a:solidFill>
                <a:latin typeface="HP001 5 hàng" pitchFamily="34" charset="0"/>
              </a:rPr>
              <a:t>Ūg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4000" b="1" dirty="0">
                <a:solidFill>
                  <a:srgbClr val="7030A0"/>
                </a:solidFill>
                <a:latin typeface="HP001 5 hàng" pitchFamily="34" charset="0"/>
              </a:rPr>
              <a:t>εΠ </a:t>
            </a:r>
            <a:r>
              <a:rPr lang="vi-VN" sz="4000" b="1" dirty="0">
                <a:solidFill>
                  <a:srgbClr val="7030A0"/>
                </a:solidFill>
                <a:latin typeface="HP001 5 hàng" pitchFamily="34" charset="0"/>
              </a:rPr>
              <a:t>cùng</a:t>
            </a:r>
            <a:r>
              <a:rPr lang="en-US" sz="4000" b="1" dirty="0">
                <a:solidFill>
                  <a:srgbClr val="7030A0"/>
                </a:solidFill>
                <a:latin typeface="HP001 5 hàng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6108" y="65318"/>
            <a:ext cx="12165892" cy="679268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435" y="415144"/>
            <a:ext cx="11631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6.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duøng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töø ngöõ trong khung ñeå noùi theo tranh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7433"/>
          <a:stretch/>
        </p:blipFill>
        <p:spPr>
          <a:xfrm>
            <a:off x="681045" y="2686050"/>
            <a:ext cx="11131204" cy="4171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9730" t="3166" r="20063" b="89570"/>
          <a:stretch/>
        </p:blipFill>
        <p:spPr>
          <a:xfrm>
            <a:off x="2470068" y="1498008"/>
            <a:ext cx="6602680" cy="7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881" y="315872"/>
            <a:ext cx="4190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7.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38" t="8360" r="8620" b="65858"/>
          <a:stretch/>
        </p:blipFill>
        <p:spPr>
          <a:xfrm>
            <a:off x="332510" y="2873830"/>
            <a:ext cx="11639592" cy="27550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2625" t="34623" r="16599" b="5965"/>
          <a:stretch/>
        </p:blipFill>
        <p:spPr>
          <a:xfrm>
            <a:off x="9019352" y="467112"/>
            <a:ext cx="2952750" cy="17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969336-BA85-C3A4-752D-1EE1F3A4C580}"/>
              </a:ext>
            </a:extLst>
          </p:cNvPr>
          <p:cNvGrpSpPr/>
          <p:nvPr/>
        </p:nvGrpSpPr>
        <p:grpSpPr>
          <a:xfrm>
            <a:off x="48456" y="475014"/>
            <a:ext cx="11910951" cy="3645724"/>
            <a:chOff x="190500" y="133350"/>
            <a:chExt cx="8724900" cy="25992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2DC982-77EB-92E1-6299-6F07889597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 b="77168"/>
            <a:stretch/>
          </p:blipFill>
          <p:spPr bwMode="auto">
            <a:xfrm>
              <a:off x="190500" y="2404505"/>
              <a:ext cx="8724900" cy="328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397D5A0-4AFA-A9AF-9FE0-743D2A2BE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A616DD5-4DE3-EFFC-DB03-1E8876DDDD5F}"/>
              </a:ext>
            </a:extLst>
          </p:cNvPr>
          <p:cNvSpPr/>
          <p:nvPr/>
        </p:nvSpPr>
        <p:spPr>
          <a:xfrm>
            <a:off x="922477" y="1147271"/>
            <a:ext cx="111279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T</a:t>
            </a:r>
            <a:r>
              <a:rPr lang="el-GR" sz="5000" b="1" dirty="0">
                <a:solidFill>
                  <a:srgbClr val="7030A0"/>
                </a:solidFill>
                <a:latin typeface="HP001 5 hàng" pitchFamily="34" charset="0"/>
              </a:rPr>
              <a:t>Β΄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o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lƟ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5000" b="1" dirty="0">
                <a:solidFill>
                  <a:srgbClr val="7030A0"/>
                </a:solidFill>
                <a:latin typeface="HP001 5 hàng" pitchFamily="34" charset="0"/>
              </a:rPr>
              <a:t>Ε−,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gấu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c</a:t>
            </a:r>
            <a:r>
              <a:rPr lang="el-GR" sz="5000" b="1" dirty="0">
                <a:solidFill>
                  <a:srgbClr val="7030A0"/>
                </a:solidFill>
                <a:latin typeface="HP001 5 hàng" pitchFamily="34" charset="0"/>
              </a:rPr>
              <a:t>Ϊ 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Ǖ</a:t>
            </a:r>
            <a:r>
              <a:rPr lang="el-GR" sz="5000" b="1" dirty="0">
                <a:solidFill>
                  <a:srgbClr val="7030A0"/>
                </a:solidFill>
                <a:latin typeface="HP001 5 hàng" pitchFamily="34" charset="0"/>
              </a:rPr>
              <a:t>ί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ay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lại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wĀ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vƞ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endParaRPr lang="en-US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490E0E-2493-189C-883F-337C9C44213A}"/>
              </a:ext>
            </a:extLst>
          </p:cNvPr>
          <p:cNvSpPr/>
          <p:nvPr/>
        </p:nvSpPr>
        <p:spPr>
          <a:xfrm>
            <a:off x="23750" y="2119033"/>
            <a:ext cx="122681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núi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là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gấu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5000" b="1" dirty="0">
                <a:solidFill>
                  <a:srgbClr val="7030A0"/>
                </a:solidFill>
                <a:latin typeface="HP001 5 hàng" pitchFamily="34" charset="0"/>
              </a:rPr>
              <a:t>ΐ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êu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wúi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.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Quả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5000" b="1" dirty="0">
                <a:solidFill>
                  <a:srgbClr val="7030A0"/>
                </a:solidFill>
                <a:latin typeface="HP001 5 hàng" pitchFamily="34" charset="0"/>
              </a:rPr>
              <a:t>ηΗ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łn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, </a:t>
            </a:r>
            <a:r>
              <a:rPr lang="el-GR" sz="5000" b="1" dirty="0">
                <a:solidFill>
                  <a:srgbClr val="7030A0"/>
                </a:solidFill>
                <a:latin typeface="HP001 5 hàng" pitchFamily="34" charset="0"/>
              </a:rPr>
              <a:t>δ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ắp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wúi</a:t>
            </a:r>
            <a:endParaRPr lang="en-US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F33F5-EF5E-84C2-0AFC-25E1231401BB}"/>
              </a:ext>
            </a:extLst>
          </p:cNvPr>
          <p:cNvSpPr/>
          <p:nvPr/>
        </p:nvSpPr>
        <p:spPr>
          <a:xfrm>
            <a:off x="143459" y="3064864"/>
            <a:ext cx="122434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 err="1">
                <a:solidFill>
                  <a:srgbClr val="7030A0"/>
                </a:solidFill>
                <a:latin typeface="HP001 5 hàng" pitchFamily="34" charset="0"/>
              </a:rPr>
              <a:t>vŧg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vi-VN" sz="5000" b="1" dirty="0">
                <a:solidFill>
                  <a:srgbClr val="7030A0"/>
                </a:solidFill>
                <a:latin typeface="HP001 5 hàng" pitchFamily="34" charset="0"/>
              </a:rPr>
              <a:t>lại </a:t>
            </a:r>
            <a:r>
              <a:rPr lang="vi-VN" sz="5000" b="1" dirty="0" err="1">
                <a:solidFill>
                  <a:srgbClr val="7030A0"/>
                </a:solidFill>
                <a:latin typeface="HP001 5 hàng" pitchFamily="34" charset="0"/>
              </a:rPr>
              <a:t>lƟ</a:t>
            </a:r>
            <a:r>
              <a:rPr lang="vi-VN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vi-VN" sz="5000" b="1" dirty="0" err="1">
                <a:solidFill>
                  <a:srgbClr val="7030A0"/>
                </a:solidFill>
                <a:latin typeface="HP001 5 hàng" pitchFamily="34" charset="0"/>
              </a:rPr>
              <a:t>ΐêu</a:t>
            </a:r>
            <a:r>
              <a:rPr lang="vi-VN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vi-VN" sz="5000" b="1" dirty="0" err="1">
                <a:solidFill>
                  <a:srgbClr val="7030A0"/>
                </a:solidFill>
                <a:latin typeface="HP001 5 hàng" pitchFamily="34" charset="0"/>
              </a:rPr>
              <a:t>κưΩg</a:t>
            </a:r>
            <a:r>
              <a:rPr lang="vi-VN" sz="5000" b="1" dirty="0">
                <a:solidFill>
                  <a:srgbClr val="7030A0"/>
                </a:solidFill>
                <a:latin typeface="HP001 5 hàng" pitchFamily="34" charset="0"/>
              </a:rPr>
              <a:t>. Gấu </a:t>
            </a:r>
            <a:r>
              <a:rPr lang="vi-VN" sz="5000" b="1" dirty="0" err="1">
                <a:solidFill>
                  <a:srgbClr val="7030A0"/>
                </a:solidFill>
                <a:latin typeface="HP001 5 hàng" pitchFamily="34" charset="0"/>
              </a:rPr>
              <a:t>cΪ</a:t>
            </a:r>
            <a:r>
              <a:rPr lang="vi-VN" sz="5000" b="1" dirty="0">
                <a:solidFill>
                  <a:srgbClr val="7030A0"/>
                </a:solidFill>
                <a:latin typeface="HP001 5 hàng" pitchFamily="34" charset="0"/>
              </a:rPr>
              <a:t> bật </a:t>
            </a:r>
            <a:r>
              <a:rPr lang="vi-VN" sz="5000" b="1" dirty="0" err="1">
                <a:solidFill>
                  <a:srgbClr val="7030A0"/>
                </a:solidFill>
                <a:latin typeface="HP001 5 hàng" pitchFamily="34" charset="0"/>
              </a:rPr>
              <a:t>cưƟ</a:t>
            </a:r>
            <a:endParaRPr lang="en-US" sz="5000" b="1" dirty="0">
              <a:solidFill>
                <a:srgbClr val="7030A0"/>
              </a:solidFill>
              <a:latin typeface="HP001 5 hàng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00045A-98B0-0843-C65F-1282B3D7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4098"/>
            <a:ext cx="12050451" cy="9666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96A586-0718-8BE4-2DEC-56CF8387692B}"/>
              </a:ext>
            </a:extLst>
          </p:cNvPr>
          <p:cNvSpPr txBox="1"/>
          <p:nvPr/>
        </p:nvSpPr>
        <p:spPr>
          <a:xfrm>
            <a:off x="166250" y="3979231"/>
            <a:ext cx="32547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 err="1">
                <a:solidFill>
                  <a:srgbClr val="7030A0"/>
                </a:solidFill>
                <a:latin typeface="HP001 5 hàng" pitchFamily="34" charset="0"/>
              </a:rPr>
              <a:t>νίi</a:t>
            </a:r>
            <a:r>
              <a:rPr lang="vi-VN" sz="50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vi-VN" sz="5000" b="1" dirty="0" err="1">
                <a:solidFill>
                  <a:srgbClr val="7030A0"/>
                </a:solidFill>
                <a:latin typeface="HP001 5 hàng" pitchFamily="34" charset="0"/>
              </a:rPr>
              <a:t>ωǪ</a:t>
            </a:r>
            <a:r>
              <a:rPr lang="en-US" sz="5000" b="1" dirty="0">
                <a:solidFill>
                  <a:srgbClr val="7030A0"/>
                </a:solidFill>
                <a:latin typeface="HP001 5 hàng" pitchFamily="34" charset="0"/>
              </a:rPr>
              <a:t>.</a:t>
            </a:r>
          </a:p>
          <a:p>
            <a:endParaRPr lang="vi-VN" sz="5000" dirty="0"/>
          </a:p>
        </p:txBody>
      </p:sp>
    </p:spTree>
    <p:extLst>
      <p:ext uri="{BB962C8B-B14F-4D97-AF65-F5344CB8AC3E}">
        <p14:creationId xmlns:p14="http://schemas.microsoft.com/office/powerpoint/2010/main" val="70293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C88BF-0288-4129-B603-95C2AF3B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id="{30CC8378-C256-4F02-971D-383516AB8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85800"/>
            <a:ext cx="1168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70" y="398525"/>
            <a:ext cx="11325950" cy="11508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6570" y="2691748"/>
            <a:ext cx="16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ieât: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2091" y="2689643"/>
            <a:ext cx="256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taäp vieát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80453" y="2693298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tieát hoïc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8815" y="2693298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hieåu bieát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90066" y="2689643"/>
            <a:ext cx="25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taïm bieät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570" y="3428587"/>
            <a:ext cx="16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ieâp: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1616" y="3426482"/>
            <a:ext cx="256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rau dieáp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8680" y="3430137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thieäp môøi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92355" y="3427196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tieáp tuïc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36145" y="3426482"/>
            <a:ext cx="296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baïn Hieäp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6570" y="4211300"/>
            <a:ext cx="16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öc: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44202" y="4209195"/>
            <a:ext cx="282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böùc tranh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19853" y="4210872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söùc khoûe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00135" y="4203261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töùc giaän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24608" y="4212627"/>
            <a:ext cx="25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thöùc aên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6570" y="4991907"/>
            <a:ext cx="161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uc: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57300" y="4989802"/>
            <a:ext cx="306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buïc giaûng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23887" y="4994548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luùc naõy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47511" y="4984270"/>
            <a:ext cx="28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 cuùc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33112" y="4991907"/>
            <a:ext cx="322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vi-VN" sz="3600" b="1" noProof="0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chuùc möøng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40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60" y="359689"/>
            <a:ext cx="10623988" cy="502527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5110348" y="2118391"/>
            <a:ext cx="705853" cy="1925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594475" y="2599611"/>
            <a:ext cx="1211073" cy="5775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059539" y="3718690"/>
            <a:ext cx="4114851" cy="4661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18056" y="2409111"/>
            <a:ext cx="4377176" cy="23050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412521" y="3951753"/>
            <a:ext cx="894752" cy="5443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8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2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0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Chuù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beù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chaên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cöøu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2225"/>
          <a:stretch/>
        </p:blipFill>
        <p:spPr>
          <a:xfrm>
            <a:off x="705496" y="1592407"/>
            <a:ext cx="10982018" cy="20367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4638" t="3755" b="59056"/>
          <a:stretch/>
        </p:blipFill>
        <p:spPr>
          <a:xfrm>
            <a:off x="691429" y="3629206"/>
            <a:ext cx="10996085" cy="1247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4638" t="46748" b="-1"/>
          <a:stretch/>
        </p:blipFill>
        <p:spPr>
          <a:xfrm>
            <a:off x="705496" y="4995311"/>
            <a:ext cx="10996085" cy="17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5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0" y="0"/>
            <a:ext cx="1008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4" y="76202"/>
            <a:ext cx="11956342" cy="2148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836" y="2666893"/>
            <a:ext cx="8078327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810610" y="781836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86260" y="390990"/>
            <a:ext cx="1582978" cy="6664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69276" y="1719113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112406" y="2189464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5661377" y="211921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112406" y="2617237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7894544" y="269555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4580091" y="3095651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1364205" y="3512658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5882531" y="3539052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12406" y="4177015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9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6949044" y="4055161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385823" y="4677220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6078323" y="4612528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12</a:t>
            </a: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5299427" y="5021970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9622481" y="5077319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5783048" y="5642173"/>
            <a:ext cx="59055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890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5877" t="370" b="89589"/>
          <a:stretch/>
        </p:blipFill>
        <p:spPr>
          <a:xfrm>
            <a:off x="453206" y="2916793"/>
            <a:ext cx="11303742" cy="516671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 flipH="1">
            <a:off x="4880828" y="297374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11633909" y="2963356"/>
            <a:ext cx="98712" cy="435617"/>
            <a:chOff x="2590800" y="2272159"/>
            <a:chExt cx="98712" cy="435617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 flipH="1">
            <a:off x="6442737" y="297374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479395" y="310987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12" y="1635978"/>
            <a:ext cx="12009488" cy="514582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84033" y="1635980"/>
            <a:ext cx="77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84033" y="4692319"/>
            <a:ext cx="77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36555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Tieáng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voïng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nuùi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35980"/>
            <a:ext cx="12009488" cy="51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33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11518</TotalTime>
  <Words>326</Words>
  <Application>Microsoft Office PowerPoint</Application>
  <PresentationFormat>Widescreen</PresentationFormat>
  <Paragraphs>81</Paragraphs>
  <Slides>22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 Rounded</vt:lpstr>
      <vt:lpstr>Calibri (Body)</vt:lpstr>
      <vt:lpstr>SimSun</vt:lpstr>
      <vt:lpstr>Arial</vt:lpstr>
      <vt:lpstr>Calibri</vt:lpstr>
      <vt:lpstr>Calibri Light</vt:lpstr>
      <vt:lpstr>HP001 4 hàng</vt:lpstr>
      <vt:lpstr>HP001 5 hàng</vt:lpstr>
      <vt:lpstr>Times New Roman</vt:lpstr>
      <vt:lpstr>VNI-Avo</vt:lpstr>
      <vt:lpstr>1_Office Theme</vt:lpstr>
      <vt:lpstr>2_Office Theme</vt:lpstr>
      <vt:lpstr>3_Office Theme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2509</cp:revision>
  <dcterms:created xsi:type="dcterms:W3CDTF">2021-01-08T15:14:22Z</dcterms:created>
  <dcterms:modified xsi:type="dcterms:W3CDTF">2025-04-05T02:36:41Z</dcterms:modified>
</cp:coreProperties>
</file>