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 varScale="1">
        <p:scale>
          <a:sx n="71" d="100"/>
          <a:sy n="71" d="100"/>
        </p:scale>
        <p:origin x="11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im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đôi chân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gần   gũi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huấn luyện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5738" y="1944884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8787" y="193807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41287" y="194442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lim dim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quý hiếm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trái tim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86989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3565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36920" y="38509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104 đến trang 107.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9233" y="3016052"/>
            <a:ext cx="3392971" cy="2127448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Ít có loài chim nào có thể (……….) như hải âu.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tàu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(..………….).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93675" y="83719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a)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Ít có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l♦i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εim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wào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có Ό˘ bay xa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ηư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hải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00" y="2228850"/>
            <a:ext cx="96919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b)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Nǖững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cΪ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Ǉàu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lņ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có Ό˘ đi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Ǖίa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các đại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dưΩg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6" y="361951"/>
            <a:ext cx="4724399" cy="4724399"/>
          </a:xfrm>
        </p:spPr>
      </p:pic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0144" y="361951"/>
            <a:ext cx="4724399" cy="4724399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 âu	máy bay		bay		cánh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Hải âu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im của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λμϜ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n cả. Chúng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 sải cá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lņ,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łn bay ǟất xa. Chúng cŜ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bΠ ǟất giĈ ηờ εân có jàng ηư εân νŻ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t.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375" y="396875"/>
            <a:ext cx="4746625" cy="474662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266</Words>
  <Application>Microsoft Office PowerPoint</Application>
  <PresentationFormat>On-screen Show (16:9)</PresentationFormat>
  <Paragraphs>41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Arial-Rounded</vt:lpstr>
      <vt:lpstr>Arial</vt:lpstr>
      <vt:lpstr>Arial Rounded MT Bold</vt:lpstr>
      <vt:lpstr>Calibri</vt:lpstr>
      <vt:lpstr>HP001 4 hàng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301</cp:revision>
  <dcterms:created xsi:type="dcterms:W3CDTF">2020-12-08T15:48:47Z</dcterms:created>
  <dcterms:modified xsi:type="dcterms:W3CDTF">2025-05-04T19:09:53Z</dcterms:modified>
</cp:coreProperties>
</file>