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306" r:id="rId12"/>
    <p:sldId id="297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92319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7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Chúa tể trong rừng xanh </a:t>
            </a:r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7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ăt, ăc, oai, oay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24" y="266216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62154" y="306387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5" y="168345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6554" y="306387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6553" y="44342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6555" y="167278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62198" y="1233724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roi sắt</a:t>
            </a:r>
          </a:p>
        </p:txBody>
      </p:sp>
      <p:sp>
        <p:nvSpPr>
          <p:cNvPr id="12" name="Oval 11"/>
          <p:cNvSpPr/>
          <p:nvPr/>
        </p:nvSpPr>
        <p:spPr>
          <a:xfrm>
            <a:off x="2362200" y="2615642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</a:p>
        </p:txBody>
      </p:sp>
      <p:sp>
        <p:nvSpPr>
          <p:cNvPr id="13" name="Oval 12"/>
          <p:cNvSpPr/>
          <p:nvPr/>
        </p:nvSpPr>
        <p:spPr>
          <a:xfrm>
            <a:off x="2354941" y="3986043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7829" y="2665156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ăc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1559" y="3066872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60" y="1686447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85959" y="306687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85958" y="44372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5960" y="1675774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91602" y="1236718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sắc</a:t>
            </a:r>
          </a:p>
        </p:txBody>
      </p:sp>
      <p:sp>
        <p:nvSpPr>
          <p:cNvPr id="21" name="Oval 20"/>
          <p:cNvSpPr/>
          <p:nvPr/>
        </p:nvSpPr>
        <p:spPr>
          <a:xfrm>
            <a:off x="6891604" y="2618636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mặc áo</a:t>
            </a:r>
          </a:p>
        </p:txBody>
      </p:sp>
      <p:sp>
        <p:nvSpPr>
          <p:cNvPr id="22" name="Oval 21"/>
          <p:cNvSpPr/>
          <p:nvPr/>
        </p:nvSpPr>
        <p:spPr>
          <a:xfrm>
            <a:off x="6884345" y="3989037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lắc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323788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oai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725504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3450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725502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4095905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334406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895350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 khoai</a:t>
            </a:r>
          </a:p>
        </p:txBody>
      </p:sp>
      <p:sp>
        <p:nvSpPr>
          <p:cNvPr id="10" name="Oval 9"/>
          <p:cNvSpPr/>
          <p:nvPr/>
        </p:nvSpPr>
        <p:spPr>
          <a:xfrm>
            <a:off x="2362200" y="2277268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 xoài</a:t>
            </a:r>
          </a:p>
        </p:txBody>
      </p:sp>
      <p:sp>
        <p:nvSpPr>
          <p:cNvPr id="11" name="Oval 10"/>
          <p:cNvSpPr/>
          <p:nvPr/>
        </p:nvSpPr>
        <p:spPr>
          <a:xfrm>
            <a:off x="2354941" y="3647669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7829" y="232678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72849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3480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72849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409889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33740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898344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 xoáy</a:t>
            </a:r>
          </a:p>
        </p:txBody>
      </p:sp>
      <p:sp>
        <p:nvSpPr>
          <p:cNvPr id="19" name="Oval 18"/>
          <p:cNvSpPr/>
          <p:nvPr/>
        </p:nvSpPr>
        <p:spPr>
          <a:xfrm>
            <a:off x="6891604" y="2280262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xoay</a:t>
            </a:r>
          </a:p>
        </p:txBody>
      </p:sp>
      <p:sp>
        <p:nvSpPr>
          <p:cNvPr id="20" name="Oval 19"/>
          <p:cNvSpPr/>
          <p:nvPr/>
        </p:nvSpPr>
        <p:spPr>
          <a:xfrm>
            <a:off x="6884345" y="3650663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loay hoay</a:t>
            </a:r>
          </a:p>
        </p:txBody>
      </p:sp>
    </p:spTree>
    <p:extLst>
      <p:ext uri="{BB962C8B-B14F-4D97-AF65-F5344CB8AC3E}">
        <p14:creationId xmlns:p14="http://schemas.microsoft.com/office/powerpoint/2010/main" val="1703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87630"/>
            <a:ext cx="8265488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Trong bảng dưới đây thông tin nào phù hợp với Hổ, thông tin nào phù hợp với mèo?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8724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" y="1123950"/>
            <a:ext cx="19826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557035"/>
            <a:ext cx="1201737" cy="13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69386"/>
              </p:ext>
            </p:extLst>
          </p:nvPr>
        </p:nvGraphicFramePr>
        <p:xfrm>
          <a:off x="3124200" y="972504"/>
          <a:ext cx="374904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Sống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trong rừng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Sống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tại nhà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To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lớn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Nhỏ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thường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bắt chuột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Thường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săn bắt hươu, sao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Leo trèo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Không leo trèo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Hung dữ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Dễ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thương, dễ gần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75460" y="1146810"/>
            <a:ext cx="13716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504950"/>
            <a:ext cx="1143000" cy="2007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5460" y="1956097"/>
            <a:ext cx="1371600" cy="501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375445"/>
            <a:ext cx="931863" cy="1137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7999" y="2788244"/>
            <a:ext cx="802005" cy="846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02130" y="2788244"/>
            <a:ext cx="1371600" cy="294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140" y="3512882"/>
            <a:ext cx="813435" cy="244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802130" y="2966240"/>
            <a:ext cx="1329690" cy="933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775460" y="3172639"/>
            <a:ext cx="1371600" cy="1169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35140" y="4019550"/>
            <a:ext cx="824864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104 đến trang 107.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108).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0383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CHÚA TỂ RỪNG XANH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1298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14464"/>
            <a:ext cx="2235455" cy="21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6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Gấu, khỉ, hổ, báo đều sống (…..…….…).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970" y="3355277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Trong (..….…..), hổ vẫn có thể nhìn rõ mọi vật.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532" y="911913"/>
            <a:ext cx="2223768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hung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dữ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0094" y="1587490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đêm tối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1700" y="1621780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chúa tể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7298" y="857902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trong rừng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1408 0.32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60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-0.4125 0.341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09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63830" y="837426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HP001 5 hàng" pitchFamily="34" charset="0"/>
              </a:rPr>
              <a:t>a) 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Gấu, </a:t>
            </a:r>
            <a:r>
              <a:rPr lang="el-GR" sz="3600" b="1" dirty="0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ỉ, hổ, báo </a:t>
            </a:r>
            <a:r>
              <a:rPr lang="el-GR" sz="3600" b="1" dirty="0">
                <a:solidFill>
                  <a:srgbClr val="7030A0"/>
                </a:solidFill>
                <a:latin typeface="HP001 5 hàng" pitchFamily="34" charset="0"/>
              </a:rPr>
              <a:t>Αϛ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u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sūg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Ǉr</a:t>
            </a:r>
            <a:r>
              <a:rPr lang="el-GR" sz="3600" b="1" dirty="0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ǟừng</a:t>
            </a:r>
            <a:r>
              <a:rPr lang="en-US" sz="36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830" y="152400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</a:t>
            </a:r>
            <a:r>
              <a:rPr lang="en-US" sz="3600" b="1" dirty="0">
                <a:solidFill>
                  <a:srgbClr val="7030A0"/>
                </a:solidFill>
                <a:latin typeface="HP001 5 hàng" pitchFamily="34" charset="0"/>
              </a:rPr>
              <a:t>)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Tǟ</a:t>
            </a:r>
            <a:r>
              <a:rPr lang="el-GR" sz="3600" b="1" dirty="0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600" b="1" dirty="0">
                <a:solidFill>
                  <a:srgbClr val="7030A0"/>
                </a:solidFill>
                <a:latin typeface="HP001 5 hàng" pitchFamily="34" charset="0"/>
              </a:rPr>
              <a:t>Α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łm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ǇĒ, hổ vẫn có </a:t>
            </a:r>
            <a:r>
              <a:rPr lang="el-GR" sz="3600" b="1" dirty="0">
                <a:solidFill>
                  <a:srgbClr val="7030A0"/>
                </a:solidFill>
                <a:latin typeface="HP001 5 hàng" pitchFamily="34" charset="0"/>
              </a:rPr>
              <a:t>Ό˘ η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ìn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ǟõ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19837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jĊ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vật</a:t>
            </a:r>
            <a:r>
              <a:rPr lang="en-US" sz="36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361950"/>
            <a:ext cx="3884110" cy="4590506"/>
          </a:xfrm>
        </p:spPr>
      </p:pic>
      <p:pic>
        <p:nvPicPr>
          <p:cNvPr id="7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0634" y="438150"/>
            <a:ext cx="4590506" cy="4590506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hổ	chó		rừng		nhà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6" b="29215"/>
          <a:stretch/>
        </p:blipFill>
        <p:spPr bwMode="auto">
          <a:xfrm>
            <a:off x="1161137" y="1871437"/>
            <a:ext cx="3374587" cy="29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22"/>
          <a:stretch/>
        </p:blipFill>
        <p:spPr bwMode="auto">
          <a:xfrm>
            <a:off x="4980024" y="1871436"/>
            <a:ext cx="3420114" cy="28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Hổ là loài thú ăn thịt. Bốn chân chắc khoẻ và có vuốt sắc. Đuôi dài và cứng như roi sắt. Hổ rất khoẻ và hung dữ.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202175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63342" y="1774191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87807" y="228880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85658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4827" y="253405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00218" y="311658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1982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Hổ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 ăn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ịt. Bū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ắc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Ǫ và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νί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ō sắc. Đuċ dài và cứng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Ρ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sắt. Hổ ǟất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Ǫ và hung dữ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3" name="B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2364" y="438150"/>
            <a:ext cx="4705350" cy="4705350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340</Words>
  <Application>Microsoft Office PowerPoint</Application>
  <PresentationFormat>On-screen Show (16:9)</PresentationFormat>
  <Paragraphs>57</Paragraphs>
  <Slides>13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Arial-Rounded</vt:lpstr>
      <vt:lpstr>Arial</vt:lpstr>
      <vt:lpstr>Arial Rounded MT Bold</vt:lpstr>
      <vt:lpstr>Calibri</vt:lpstr>
      <vt:lpstr>HP001 4 hàng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318</cp:revision>
  <dcterms:created xsi:type="dcterms:W3CDTF">2020-12-08T15:48:47Z</dcterms:created>
  <dcterms:modified xsi:type="dcterms:W3CDTF">2025-05-04T19:19:13Z</dcterms:modified>
</cp:coreProperties>
</file>