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304" r:id="rId3"/>
    <p:sldId id="305" r:id="rId4"/>
    <p:sldId id="306" r:id="rId5"/>
    <p:sldId id="307" r:id="rId6"/>
    <p:sldId id="308" r:id="rId7"/>
    <p:sldId id="310" r:id="rId8"/>
    <p:sldId id="309" r:id="rId9"/>
    <p:sldId id="273" r:id="rId10"/>
    <p:sldId id="295" r:id="rId11"/>
    <p:sldId id="313" r:id="rId12"/>
    <p:sldId id="277" r:id="rId13"/>
    <p:sldId id="263" r:id="rId14"/>
    <p:sldId id="267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87" r:id="rId23"/>
    <p:sldId id="270" r:id="rId24"/>
    <p:sldId id="271" r:id="rId25"/>
    <p:sldId id="272" r:id="rId26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6C9"/>
    <a:srgbClr val="B8FADF"/>
    <a:srgbClr val="D2ECB6"/>
    <a:srgbClr val="B8E08C"/>
    <a:srgbClr val="FF2980"/>
    <a:srgbClr val="FEDEF3"/>
    <a:srgbClr val="FE8ACC"/>
    <a:srgbClr val="FECEED"/>
    <a:srgbClr val="FD0B95"/>
    <a:srgbClr val="FDB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5196" autoAdjust="0"/>
  </p:normalViewPr>
  <p:slideViewPr>
    <p:cSldViewPr>
      <p:cViewPr>
        <p:scale>
          <a:sx n="66" d="100"/>
          <a:sy n="66" d="100"/>
        </p:scale>
        <p:origin x="1280" y="2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Tặng</a:t>
            </a:r>
            <a:r>
              <a:rPr lang="en-US" baseline="0"/>
              <a:t> HS 1 cái ôm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3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25.jpeg"/><Relationship Id="rId4" Type="http://schemas.openxmlformats.org/officeDocument/2006/relationships/image" Target="../media/image31.jpe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media" Target="../media/media4.mp4"/><Relationship Id="rId7" Type="http://schemas.openxmlformats.org/officeDocument/2006/relationships/image" Target="../media/image3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mp4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5964" r="52457"/>
          <a:stretch/>
        </p:blipFill>
        <p:spPr bwMode="auto">
          <a:xfrm>
            <a:off x="4305728" y="835667"/>
            <a:ext cx="2301411" cy="181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7" r="16149"/>
          <a:stretch/>
        </p:blipFill>
        <p:spPr bwMode="auto">
          <a:xfrm>
            <a:off x="4038600" y="1885950"/>
            <a:ext cx="2835668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3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27" y="2471275"/>
            <a:ext cx="7084629" cy="109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9599" y="2400233"/>
            <a:ext cx="8083358" cy="1017587"/>
            <a:chOff x="1124156" y="2412173"/>
            <a:chExt cx="6781799" cy="101758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928069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124156" y="2642560"/>
              <a:ext cx="6781799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CUỘC THI TÀI NĂNG RỪNG XANH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2421929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2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67B45-B1BF-82A9-434D-04C95ED46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B642F5-3C2A-220E-D080-2F9435E9F6DB}"/>
              </a:ext>
            </a:extLst>
          </p:cNvPr>
          <p:cNvSpPr txBox="1"/>
          <p:nvPr/>
        </p:nvSpPr>
        <p:spPr>
          <a:xfrm>
            <a:off x="709513" y="114467"/>
            <a:ext cx="11603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A02F-AB20-4EFD-F7C0-3653D6D6817F}"/>
              </a:ext>
            </a:extLst>
          </p:cNvPr>
          <p:cNvSpPr txBox="1"/>
          <p:nvPr/>
        </p:nvSpPr>
        <p:spPr>
          <a:xfrm>
            <a:off x="1584614" y="137803"/>
            <a:ext cx="5947064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Cuộc thi tài năng rừng xanh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25B27-D959-0568-A9F3-899FF35374C2}"/>
              </a:ext>
            </a:extLst>
          </p:cNvPr>
          <p:cNvSpPr txBox="1"/>
          <p:nvPr/>
        </p:nvSpPr>
        <p:spPr>
          <a:xfrm>
            <a:off x="166256" y="572965"/>
            <a:ext cx="8853054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xuân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chức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cuộc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tài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năng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cuộc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mở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bằng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mục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yểng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chước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số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Tiếp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ca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khúc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ngoao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ngoao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mèo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Gõ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nháy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mắt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khoét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cái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xinh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xắn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Chim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công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khiến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khán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giả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say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mê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chuếnh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choáng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điệu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múa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tuyệt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Voọc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xám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mục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đu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điêu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luyện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tất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trầm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trồ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thích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thú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	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Các con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đều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xứng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nhận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phần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thưởng</a:t>
            </a:r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600" dirty="0">
                <a:latin typeface="Arial" pitchFamily="34" charset="0"/>
                <a:ea typeface="Arial-Rounded" pitchFamily="34" charset="0"/>
                <a:cs typeface="Arial" pitchFamily="34" charset="0"/>
              </a:rPr>
              <a:t>(Lâm Anh)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11A066D-05E4-D978-9B3A-C7952A0A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" y="2442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36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21114" y="-476250"/>
            <a:ext cx="4419600" cy="16764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Arial" pitchFamily="34" charset="0"/>
                <a:cs typeface="Arial" pitchFamily="34" charset="0"/>
              </a:rPr>
              <a:t>Luyện đọc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1200150"/>
            <a:ext cx="1295400" cy="7810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00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 pitchFamily="34" charset="0"/>
                <a:cs typeface="Arial" pitchFamily="34" charset="0"/>
              </a:rPr>
              <a:t>yêng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18338" y="1710104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114800" y="819150"/>
            <a:ext cx="2478314" cy="16383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 pitchFamily="34" charset="0"/>
                <a:cs typeface="Arial" pitchFamily="34" charset="0"/>
              </a:rPr>
              <a:t>yểng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52600" y="1847850"/>
            <a:ext cx="1295400" cy="7810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 pitchFamily="34" charset="0"/>
                <a:cs typeface="Arial" pitchFamily="34" charset="0"/>
              </a:rPr>
              <a:t>oen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18338" y="2357804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114800" y="1466850"/>
            <a:ext cx="4343400" cy="16383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latin typeface="Arial" pitchFamily="34" charset="0"/>
                <a:cs typeface="Arial" pitchFamily="34" charset="0"/>
              </a:rPr>
              <a:t>nhoẻn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miệng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52600" y="2457450"/>
            <a:ext cx="1295400" cy="7810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 pitchFamily="34" charset="0"/>
                <a:cs typeface="Arial" pitchFamily="34" charset="0"/>
              </a:rPr>
              <a:t>oao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18338" y="2967404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114800" y="2076450"/>
            <a:ext cx="4038600" cy="16383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latin typeface="Arial" pitchFamily="34" charset="0"/>
                <a:cs typeface="Arial" pitchFamily="34" charset="0"/>
              </a:rPr>
              <a:t>ngoao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ngoao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52600" y="3067050"/>
            <a:ext cx="1295400" cy="7810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 pitchFamily="34" charset="0"/>
                <a:cs typeface="Arial" pitchFamily="34" charset="0"/>
              </a:rPr>
              <a:t>oet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18338" y="3577004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114800" y="2686050"/>
            <a:ext cx="2478314" cy="16383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 pitchFamily="34" charset="0"/>
                <a:cs typeface="Arial" pitchFamily="34" charset="0"/>
              </a:rPr>
              <a:t>khoét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752600" y="3600450"/>
            <a:ext cx="1524000" cy="9525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 pitchFamily="34" charset="0"/>
                <a:cs typeface="Arial" pitchFamily="34" charset="0"/>
              </a:rPr>
              <a:t>uênh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18338" y="4186604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114800" y="3295650"/>
            <a:ext cx="4343400" cy="16383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 pitchFamily="34" charset="0"/>
                <a:cs typeface="Arial" pitchFamily="34" charset="0"/>
              </a:rPr>
              <a:t>chuếnh choáng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752600" y="4286250"/>
            <a:ext cx="1524000" cy="9525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 pitchFamily="34" charset="0"/>
                <a:cs typeface="Arial" pitchFamily="34" charset="0"/>
              </a:rPr>
              <a:t>ooc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18338" y="4872404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4126522" y="3981450"/>
            <a:ext cx="4343400" cy="16383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latin typeface="Arial" pitchFamily="34" charset="0"/>
                <a:cs typeface="Arial" pitchFamily="34" charset="0"/>
              </a:rPr>
              <a:t>voọc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xám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740" y="590550"/>
            <a:ext cx="8407461" cy="4031752"/>
          </a:xfrm>
          <a:prstGeom prst="rect">
            <a:avLst/>
          </a:prstGeom>
          <a:noFill/>
        </p:spPr>
        <p:txBody>
          <a:bodyPr wrap="square" lIns="91318" tIns="45660" rIns="91318" bIns="45660" rtlCol="0">
            <a:spAutoFit/>
          </a:bodyPr>
          <a:lstStyle/>
          <a:p>
            <a:pPr algn="just"/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	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xuân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cuộc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tài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năng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cuộc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mở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bằng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mục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yểng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/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Yểng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nhoẻn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miệng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rồi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chước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công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khiến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khán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giả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say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mê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chuếnh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choáng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điệu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múa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tuyệt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Voọc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xám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mục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điêu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luyện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tất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trầm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trồ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thích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thú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7150"/>
            <a:ext cx="4419600" cy="584654"/>
          </a:xfrm>
          <a:prstGeom prst="rect">
            <a:avLst/>
          </a:prstGeom>
          <a:solidFill>
            <a:srgbClr val="D2ECB6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305800" y="64180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33900" y="165777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172200" y="208571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844895" y="221480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696200" y="268299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72249" y="310821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304753" y="353344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524000" y="4073839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1" y="666750"/>
            <a:ext cx="8762999" cy="4077918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xuân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cuộc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tài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năng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cuộc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mở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bằng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mục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yểng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chước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số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Tiếp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ca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khúc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ngoao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ngoao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mèo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Gõ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nháy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mắt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khoét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xinh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xắn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Chim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công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khiến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giả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say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mê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chuếnh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choáng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điệu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múa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tuyệt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Voọc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xám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mục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điêu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luyện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tất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trầm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trồ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thích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thú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Các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đều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nhận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phần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thưởng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25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en-US" sz="25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45" y="4448176"/>
            <a:ext cx="8312727" cy="584654"/>
          </a:xfrm>
          <a:prstGeom prst="rect">
            <a:avLst/>
          </a:prstGeom>
          <a:solidFill>
            <a:srgbClr val="D2ECB6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Cuộc thi có những con vật nào tham gia?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345" y="4448176"/>
            <a:ext cx="8312727" cy="584654"/>
          </a:xfrm>
          <a:prstGeom prst="rect">
            <a:avLst/>
          </a:prstGeom>
          <a:solidFill>
            <a:srgbClr val="D2ECB6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Mỗi con vật biểu diễn tiết mục gì?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345" y="4448176"/>
            <a:ext cx="8312727" cy="584654"/>
          </a:xfrm>
          <a:prstGeom prst="rect">
            <a:avLst/>
          </a:prstGeom>
          <a:solidFill>
            <a:srgbClr val="D2ECB6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Em thích nhất tiết mục nào trong cuộc thi?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4614" y="143663"/>
            <a:ext cx="5947064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Cuộc thi tài năng rừng xanh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76600" y="41909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 yểng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him Yểng biết nói tiếng người không? Cách huấn luyện như thế nào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49"/>
            <a:ext cx="4911402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76600" y="41909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 rừng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Mèo rừng – Loài động vật nhỏ nhưng quý hiếm trên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19839"/>
            <a:ext cx="4495800" cy="29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ìm hiểu về loài mèo rừng: đặc điểm, phân bố và thực trạng hiện 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00788"/>
            <a:ext cx="3979449" cy="30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47292" y="1333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 gõ kiến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Vì sao chim gõ kiến gõ mãi mà không… nhức đầu? - Tuổi Trẻ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20" y="1123950"/>
            <a:ext cx="646676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47292" y="1333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 công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him công - đặc điểm sinh học - Thiên Đường Ch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21792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47292" y="1333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voọc xám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Voọc xám Đông Dương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71" y="992886"/>
            <a:ext cx="317419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ayre's leaf monkey, Trachypithecus phayrei | Animals wild, Animals, Mon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83742"/>
            <a:ext cx="2645048" cy="39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Pileated Woodpecker - eBir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5588" b="9160"/>
          <a:stretch/>
        </p:blipFill>
        <p:spPr bwMode="auto">
          <a:xfrm>
            <a:off x="1503452" y="1195806"/>
            <a:ext cx="5993116" cy="36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20" y="213937"/>
            <a:ext cx="34559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52" y="1167231"/>
            <a:ext cx="1981200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93" y="1167231"/>
            <a:ext cx="1974850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3" y="1167231"/>
            <a:ext cx="1974850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52" y="3030559"/>
            <a:ext cx="19812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93" y="3036909"/>
            <a:ext cx="197485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68" y="3036909"/>
            <a:ext cx="19812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83905"/>
            <a:ext cx="12192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61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2438" y="1668002"/>
            <a:ext cx="4209562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Chuếnh choáng: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86201" y="1668002"/>
            <a:ext cx="51054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cảm giác không còn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1684" y="2249026"/>
            <a:ext cx="6649917" cy="192292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tỉnh táo giống như khi say của khán giả trước điệu múa tuyệt đẹp của chim công.</a:t>
            </a:r>
          </a:p>
        </p:txBody>
      </p:sp>
    </p:spTree>
    <p:extLst>
      <p:ext uri="{BB962C8B-B14F-4D97-AF65-F5344CB8AC3E}">
        <p14:creationId xmlns:p14="http://schemas.microsoft.com/office/powerpoint/2010/main" val="199370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2439" y="877427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Trầm trồ	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41685" y="1152525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 thốt ra lời khen với vẻ ngạc nhiên, thán phục.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2438" y="2107279"/>
            <a:ext cx="4209562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Điêu luyện: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19400" y="1868027"/>
            <a:ext cx="6172201" cy="192292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đạt đến trình độ cao do trau dồi, luyện tập nhiều.</a:t>
            </a:r>
          </a:p>
        </p:txBody>
      </p:sp>
    </p:spTree>
    <p:extLst>
      <p:ext uri="{BB962C8B-B14F-4D97-AF65-F5344CB8AC3E}">
        <p14:creationId xmlns:p14="http://schemas.microsoft.com/office/powerpoint/2010/main" val="285626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m Yểng biết nói tiếng người không? Cách huấn luyện như thế nào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9550"/>
            <a:ext cx="2455702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èo rừng – Loài động vật nhỏ nhưng quý hiếm trên thế giớ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65306"/>
            <a:ext cx="2493802" cy="16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ìm hiểu về loài mèo rừng: đặc điểm, phân bố và thực trạng hiện n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7555"/>
            <a:ext cx="2141060" cy="162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ì sao chim gõ kiến gõ mãi mà không… nhức đầu? - Tuổi Trẻ On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3159"/>
            <a:ext cx="2743200" cy="16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im công - đặc điểm sinh học - Thiên Đường Chi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30" y="2665306"/>
            <a:ext cx="25908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oọc xám Đông Dương – Wikipedia tiếng Việ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71" y="2078902"/>
            <a:ext cx="1783202" cy="22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hayre's leaf monkey, Trachypithecus phayrei | Animals wild, Animals, Monke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61919"/>
            <a:ext cx="1485936" cy="22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59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0" y="1809750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38546" y="2277121"/>
            <a:ext cx="9005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  a. C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uℓ </a:t>
            </a:r>
            <a:r>
              <a:rPr lang="el-GR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 có ǧẅ </a:t>
            </a:r>
            <a:r>
              <a:rPr lang="el-GR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am gia của </a:t>
            </a:r>
            <a:r>
              <a:rPr lang="el-GR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ΐϜ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ng, </a:t>
            </a:r>
            <a:r>
              <a:rPr lang="el-GR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Ε˝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32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 bwMode="auto">
          <a:xfrm>
            <a:off x="190500" y="3957073"/>
            <a:ext cx="8743950" cy="198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25846" y="3597519"/>
            <a:ext cx="866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  b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32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 </a:t>
            </a:r>
            <a:r>
              <a:rPr lang="el-GR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í</a:t>
            </a:r>
            <a:r>
              <a:rPr lang="el-GR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 η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ất Ǉ</a:t>
            </a:r>
            <a:r>
              <a:rPr lang="el-GR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Ğt jụ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tuyệt</a:t>
            </a:r>
            <a:endParaRPr lang="en-US" sz="32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30" y="127000"/>
            <a:ext cx="78416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a và c 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123" y="709659"/>
            <a:ext cx="5859051" cy="523099"/>
          </a:xfrm>
          <a:prstGeom prst="rect">
            <a:avLst/>
          </a:prstGeom>
        </p:spPr>
        <p:txBody>
          <a:bodyPr wrap="none" lIns="91318" tIns="45660" rIns="91318" bIns="4566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a. Cuộc thi có sự tham gia của (…).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" y="571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164123" y="1200149"/>
            <a:ext cx="4956560" cy="523099"/>
          </a:xfrm>
          <a:prstGeom prst="rect">
            <a:avLst/>
          </a:prstGeom>
        </p:spPr>
        <p:txBody>
          <a:bodyPr wrap="none" lIns="91318" tIns="45660" rIns="91318" bIns="4566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b. Em thích nhất tiết mục (…).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548" y="2921050"/>
            <a:ext cx="8624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ǟừng,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gõ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l-GR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Ğn, </a:t>
            </a:r>
            <a:r>
              <a:rPr lang="el-GR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im cŪg và vǭ xám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272975"/>
            <a:ext cx="237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5" grpId="0"/>
      <p:bldP spid="4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3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pic>
        <p:nvPicPr>
          <p:cNvPr id="8" name="C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3539" y="666750"/>
            <a:ext cx="4343400" cy="4343400"/>
          </a:xfrm>
        </p:spPr>
      </p:pic>
      <p:pic>
        <p:nvPicPr>
          <p:cNvPr id="9" name="E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54539" y="666750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Đọc lại bài: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Cuộc thi tài năng rừng xanh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114, 115).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116, 117).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2590800" y="2114550"/>
            <a:ext cx="3311995" cy="1075323"/>
          </a:xfrm>
        </p:spPr>
        <p:txBody>
          <a:bodyPr>
            <a:noAutofit/>
          </a:bodyPr>
          <a:lstStyle/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A. Sư tử</a:t>
            </a:r>
          </a:p>
        </p:txBody>
      </p:sp>
      <p:sp>
        <p:nvSpPr>
          <p:cNvPr id="4" name="Title 11"/>
          <p:cNvSpPr txBox="1">
            <a:spLocks/>
          </p:cNvSpPr>
          <p:nvPr/>
        </p:nvSpPr>
        <p:spPr>
          <a:xfrm>
            <a:off x="838200" y="285750"/>
            <a:ext cx="7162800" cy="19050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Loài vật nào xuất hiện trong bài “Chúa tể rừng xanh”?</a:t>
            </a:r>
          </a:p>
        </p:txBody>
      </p:sp>
      <p:sp>
        <p:nvSpPr>
          <p:cNvPr id="5" name="Title 11"/>
          <p:cNvSpPr txBox="1">
            <a:spLocks/>
          </p:cNvSpPr>
          <p:nvPr/>
        </p:nvSpPr>
        <p:spPr>
          <a:xfrm>
            <a:off x="2590800" y="2952750"/>
            <a:ext cx="3311995" cy="107532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B. Hổ</a:t>
            </a:r>
          </a:p>
        </p:txBody>
      </p:sp>
      <p:sp>
        <p:nvSpPr>
          <p:cNvPr id="6" name="Title 11"/>
          <p:cNvSpPr txBox="1">
            <a:spLocks/>
          </p:cNvSpPr>
          <p:nvPr/>
        </p:nvSpPr>
        <p:spPr>
          <a:xfrm>
            <a:off x="2590800" y="3790950"/>
            <a:ext cx="3311995" cy="107532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C. Gấu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8534400" y="4546875"/>
            <a:ext cx="376738" cy="37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4255E449-B301-9E40-6AD0-F9BE9BFE75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3720" y="2961274"/>
            <a:ext cx="2209800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Hổ có khả năng gì đặc biệt?</a:t>
            </a:r>
          </a:p>
        </p:txBody>
      </p:sp>
      <p:sp>
        <p:nvSpPr>
          <p:cNvPr id="3" name="Title 11"/>
          <p:cNvSpPr txBox="1">
            <a:spLocks/>
          </p:cNvSpPr>
          <p:nvPr/>
        </p:nvSpPr>
        <p:spPr>
          <a:xfrm>
            <a:off x="953487" y="1270000"/>
            <a:ext cx="7809513" cy="107532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A. Hổ là loại vật ăn thịt có bộ lông màu vàng. </a:t>
            </a:r>
          </a:p>
        </p:txBody>
      </p:sp>
      <p:sp>
        <p:nvSpPr>
          <p:cNvPr id="4" name="Title 11"/>
          <p:cNvSpPr txBox="1">
            <a:spLocks/>
          </p:cNvSpPr>
          <p:nvPr/>
        </p:nvSpPr>
        <p:spPr>
          <a:xfrm>
            <a:off x="953487" y="3492584"/>
            <a:ext cx="7809513" cy="107532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C. Hổ di chuyển nhanh, có thể nhảy xa và săn mồi rất giỏi.</a:t>
            </a:r>
          </a:p>
        </p:txBody>
      </p:sp>
      <p:sp>
        <p:nvSpPr>
          <p:cNvPr id="5" name="Title 11"/>
          <p:cNvSpPr txBox="1">
            <a:spLocks/>
          </p:cNvSpPr>
          <p:nvPr/>
        </p:nvSpPr>
        <p:spPr>
          <a:xfrm>
            <a:off x="966187" y="2345323"/>
            <a:ext cx="7809513" cy="107532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B. Hổ có thể bay được.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8534400" y="4546875"/>
            <a:ext cx="376738" cy="37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5700CA00-5CCB-796C-A874-4D84FA170F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12530" y="2264778"/>
            <a:ext cx="2209800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534400" y="4546875"/>
            <a:ext cx="376738" cy="37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8"/>
          <a:stretch/>
        </p:blipFill>
        <p:spPr>
          <a:xfrm>
            <a:off x="3128772" y="925830"/>
            <a:ext cx="2886456" cy="28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Đúng chọn Đ, sai chọn S.</a:t>
            </a:r>
          </a:p>
        </p:txBody>
      </p:sp>
      <p:sp>
        <p:nvSpPr>
          <p:cNvPr id="3" name="Title 11"/>
          <p:cNvSpPr txBox="1">
            <a:spLocks/>
          </p:cNvSpPr>
          <p:nvPr/>
        </p:nvSpPr>
        <p:spPr>
          <a:xfrm>
            <a:off x="953487" y="1581150"/>
            <a:ext cx="7809513" cy="107532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1. Hổ là loại vật hung dữ nên cần phải bắt và giết thịt.</a:t>
            </a:r>
          </a:p>
        </p:txBody>
      </p:sp>
      <p:sp>
        <p:nvSpPr>
          <p:cNvPr id="6" name="Title 11"/>
          <p:cNvSpPr txBox="1">
            <a:spLocks/>
          </p:cNvSpPr>
          <p:nvPr/>
        </p:nvSpPr>
        <p:spPr>
          <a:xfrm>
            <a:off x="953487" y="2876550"/>
            <a:ext cx="7809513" cy="107532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2. Hổ là động vật hoang dã cần được bảo vệ</a:t>
            </a:r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419100" y="2794002"/>
            <a:ext cx="533400" cy="7620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8" name="Title 11"/>
          <p:cNvSpPr txBox="1">
            <a:spLocks/>
          </p:cNvSpPr>
          <p:nvPr/>
        </p:nvSpPr>
        <p:spPr>
          <a:xfrm>
            <a:off x="420087" y="1504950"/>
            <a:ext cx="533400" cy="7620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8534400" y="4546875"/>
            <a:ext cx="376738" cy="37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ĐỒNG HỒ ĐẾM NGƯỢC 10s - MP4 - Phan Linh">
            <a:hlinkClick r:id="" action="ppaction://media"/>
            <a:extLst>
              <a:ext uri="{FF2B5EF4-FFF2-40B4-BE49-F238E27FC236}">
                <a16:creationId xmlns:a16="http://schemas.microsoft.com/office/drawing/2014/main" id="{3AF5F6E8-74A9-32C7-F9FA-C13CB6EF91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8723" y="3457575"/>
            <a:ext cx="2529417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3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8534400" y="4546875"/>
            <a:ext cx="376738" cy="37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72" y="931037"/>
            <a:ext cx="2886456" cy="28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3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" y="1733550"/>
            <a:ext cx="9052560" cy="857250"/>
          </a:xfrm>
        </p:spPr>
        <p:txBody>
          <a:bodyPr>
            <a:no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Câu nào trong bài “Chúa tể rừng xanh” cho biết đặc điểm chiếc đuôi của hổ?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8534400" y="4546875"/>
            <a:ext cx="376738" cy="37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01" y="825942"/>
            <a:ext cx="4997999" cy="41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710" y="277234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các con vật trong tranh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7" y="1333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7953" y="4055881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a) Em biết những con vật nào trong tranh?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953" y="4548618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b) Mỗi con vật có khả năng gì đặc biệt?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741</Words>
  <Application>Microsoft Office PowerPoint</Application>
  <PresentationFormat>On-screen Show (16:9)</PresentationFormat>
  <Paragraphs>74</Paragraphs>
  <Slides>25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Arial-Rounded</vt:lpstr>
      <vt:lpstr>Arial</vt:lpstr>
      <vt:lpstr>Arial Rounded MT Bold</vt:lpstr>
      <vt:lpstr>Calibri</vt:lpstr>
      <vt:lpstr>HP001 4 hàng</vt:lpstr>
      <vt:lpstr>Office Theme</vt:lpstr>
      <vt:lpstr>PowerPoint Presentation</vt:lpstr>
      <vt:lpstr>PowerPoint Presentation</vt:lpstr>
      <vt:lpstr>A. Sư tử</vt:lpstr>
      <vt:lpstr>Hổ có khả năng gì đặc biệt?</vt:lpstr>
      <vt:lpstr>PowerPoint Presentation</vt:lpstr>
      <vt:lpstr>Đúng chọn Đ, sai chọn S.</vt:lpstr>
      <vt:lpstr>PowerPoint Presentation</vt:lpstr>
      <vt:lpstr>Câu nào trong bài “Chúa tể rừng xanh” cho biết đặc điểm chiếc đuôi của hổ?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296</cp:revision>
  <dcterms:created xsi:type="dcterms:W3CDTF">2020-12-08T15:48:47Z</dcterms:created>
  <dcterms:modified xsi:type="dcterms:W3CDTF">2025-05-04T19:22:18Z</dcterms:modified>
</cp:coreProperties>
</file>