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52614"/>
          <a:stretch/>
        </p:blipFill>
        <p:spPr bwMode="auto">
          <a:xfrm>
            <a:off x="3371850" y="-122238"/>
            <a:ext cx="23241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9" r="16830"/>
          <a:stretch/>
        </p:blipFill>
        <p:spPr bwMode="auto">
          <a:xfrm>
            <a:off x="3111500" y="1015999"/>
            <a:ext cx="2844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12837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chữ phù hợp thay cho bông hoa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571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4230" y="647484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tr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ch?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230" y="165735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r 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d?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11239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ồi non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" y="1117751"/>
            <a:ext cx="565114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177387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59745" y="11301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đũa </a:t>
            </a:r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tr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70" y="1169893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26745" y="11239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trồng trọt</a:t>
            </a: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0" y="1163352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43000" y="21145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ễ cây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9745" y="21207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ễ dàng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26745" y="21145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mềm   </a:t>
            </a:r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ẻo</a:t>
            </a: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5" y="217287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65048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80" y="214969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7" y="1800543"/>
            <a:ext cx="1412833" cy="33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68" y="2499864"/>
            <a:ext cx="2643187" cy="24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45" y="2526171"/>
            <a:ext cx="2346089" cy="18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53580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17" y="398293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4538687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7" t="44921" r="8244" b="41352"/>
          <a:stretch/>
        </p:blipFill>
        <p:spPr bwMode="auto">
          <a:xfrm>
            <a:off x="4445259" y="4647730"/>
            <a:ext cx="3829386" cy="70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253116"/>
            <a:ext cx="8229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Đoán nhanh đoán đúng: Đoán tên các loài cây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7831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2295"/>
            <a:ext cx="4580367" cy="35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118 đến trang 121.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122).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3575145" y="3523400"/>
            <a:ext cx="178117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Cành liễu rủ lá trông (…..…….) như một mái tóc.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92036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dục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cơ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1651823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xanh tốt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8901" y="1657350"/>
            <a:ext cx="1277484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lắc lư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7400" y="1651822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dễ gãy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9100" y="889888"/>
            <a:ext cx="2096865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mềm mại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4313" y="889888"/>
            <a:ext cx="163324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dẻo dai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0.08125 0.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57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7473E-6 L -0.13593 0.68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524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a)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Cành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lΗğu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ǟủ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lá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ǇrŪg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Εϛm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jại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382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b) 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dục hằng </a:t>
            </a:r>
            <a:r>
              <a:rPr lang="vi-VN" sz="3500" b="1" dirty="0" err="1">
                <a:solidFill>
                  <a:srgbClr val="7030A0"/>
                </a:solidFill>
                <a:latin typeface="HP001 5 hàng" pitchFamily="34" charset="0"/>
              </a:rPr>
              <a:t>wgày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giúp cho cơ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Ό˘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925897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Ύ˞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o dai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15287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 sinh	      cây	  xanh mát	nắng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92"/>
          <a:stretch/>
        </p:blipFill>
        <p:spPr bwMode="auto">
          <a:xfrm>
            <a:off x="5234305" y="1818745"/>
            <a:ext cx="2193290" cy="315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1" b="24882"/>
          <a:stretch/>
        </p:blipFill>
        <p:spPr bwMode="auto">
          <a:xfrm>
            <a:off x="2266315" y="1860549"/>
            <a:ext cx="210947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Thân cây liễu không to nhưng dẻo dai. Cành liễu mềm mại, có thể chuyển động theo chiều gió. Vì vậy, cây không dễ bị gãy.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88238" y="1974850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35272" y="251841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47234" y="2288808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03790" y="286792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268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922770" y="3067453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Thân cây lΗğu δŪg Ǉo ηưng Ύ˞o dai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35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chiều gió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Vì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vậy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cây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Ūg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Ż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gãy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7" name="V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272</Words>
  <Application>Microsoft Office PowerPoint</Application>
  <PresentationFormat>On-screen Show (16:9)</PresentationFormat>
  <Paragraphs>49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Arial-Rounded</vt:lpstr>
      <vt:lpstr>Arial</vt:lpstr>
      <vt:lpstr>Arial Rounded MT Bold</vt:lpstr>
      <vt:lpstr>Calibri</vt:lpstr>
      <vt:lpstr>HP001 4 hàng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332</cp:revision>
  <dcterms:created xsi:type="dcterms:W3CDTF">2020-12-08T15:48:47Z</dcterms:created>
  <dcterms:modified xsi:type="dcterms:W3CDTF">2025-05-04T19:28:42Z</dcterms:modified>
</cp:coreProperties>
</file>