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9" r:id="rId2"/>
    <p:sldId id="295" r:id="rId3"/>
    <p:sldId id="273" r:id="rId4"/>
    <p:sldId id="258" r:id="rId5"/>
    <p:sldId id="296" r:id="rId6"/>
    <p:sldId id="266" r:id="rId7"/>
    <p:sldId id="270" r:id="rId8"/>
    <p:sldId id="271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CB6"/>
    <a:srgbClr val="B8E08C"/>
    <a:srgbClr val="FF2980"/>
    <a:srgbClr val="FEDEF3"/>
    <a:srgbClr val="FE8ACC"/>
    <a:srgbClr val="FECEED"/>
    <a:srgbClr val="FD0B95"/>
    <a:srgbClr val="FDBBE5"/>
    <a:srgbClr val="FD49B0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52" autoAdjust="0"/>
  </p:normalViewPr>
  <p:slideViewPr>
    <p:cSldViewPr>
      <p:cViewPr varScale="1">
        <p:scale>
          <a:sx n="70" d="100"/>
          <a:sy n="70" d="100"/>
        </p:scale>
        <p:origin x="11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4000" r="-1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52614"/>
          <a:stretch/>
        </p:blipFill>
        <p:spPr bwMode="auto">
          <a:xfrm>
            <a:off x="3371850" y="-122238"/>
            <a:ext cx="23241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9" r="16830"/>
          <a:stretch/>
        </p:blipFill>
        <p:spPr bwMode="auto">
          <a:xfrm>
            <a:off x="3111500" y="1015999"/>
            <a:ext cx="28448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 TẬP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2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510018"/>
            <a:ext cx="7962900" cy="830863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chứa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vần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ooc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yêng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oao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oet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uênh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7" y="3746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682" y="255143"/>
            <a:ext cx="8399318" cy="181574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Nhớ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lại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thuộc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chủ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điểm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Thiên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nhiên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kì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thú</a:t>
            </a:r>
            <a:r>
              <a:rPr lang="en-US" sz="2800" b="1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biển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cả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Bảy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sắc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cầu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vồng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Chúa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tể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Cuộc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thi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tài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năng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rừng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xanh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liễu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dẻo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dai</a:t>
            </a:r>
            <a:r>
              <a:rPr lang="en-US" sz="2800" i="1" dirty="0">
                <a:latin typeface="Arial" pitchFamily="34" charset="0"/>
                <a:ea typeface="Arial-Rounded" pitchFamily="34" charset="0"/>
                <a:cs typeface="Arial" pitchFamily="34" charset="0"/>
              </a:rPr>
              <a:t>),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" y="16510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682" y="2384402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267" y="2907489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cối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852" y="3430576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c. Bài đọc nào không nói về con vật và cây cối?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437" y="3953663"/>
            <a:ext cx="839931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d. Em thích bài đọc nào nhất? Vì sao?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7169"/>
              </p:ext>
            </p:extLst>
          </p:nvPr>
        </p:nvGraphicFramePr>
        <p:xfrm>
          <a:off x="228600" y="514350"/>
          <a:ext cx="8763000" cy="431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931">
                <a:tc gridSpan="3"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đề 6: Thiên nhiên kì thú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3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9069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sz="2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Chúa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tể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liễu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Bảy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vồng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39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6530" y="93050"/>
            <a:ext cx="58604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chỉ thiên nhiên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" y="27709"/>
            <a:ext cx="587375" cy="68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0" t="31641" r="29722" b="15234"/>
          <a:stretch/>
        </p:blipFill>
        <p:spPr bwMode="auto">
          <a:xfrm>
            <a:off x="1752600" y="971550"/>
            <a:ext cx="540067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59574" y="1400482"/>
            <a:ext cx="788194" cy="3384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sông</a:t>
            </a:r>
            <a:endParaRPr lang="en-US" sz="1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1691" y="1133475"/>
            <a:ext cx="788194" cy="3384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1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700" y="1419225"/>
            <a:ext cx="788194" cy="3384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1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6850" y="3862671"/>
            <a:ext cx="788194" cy="3384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1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6082" y="3881721"/>
            <a:ext cx="788194" cy="3384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1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biển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8875" y="3028950"/>
            <a:ext cx="788194" cy="338421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1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930" y="292100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về thiên nhiên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1" y="222250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t="24609" r="26427" b="23047"/>
          <a:stretch/>
        </p:blipFill>
        <p:spPr bwMode="auto">
          <a:xfrm>
            <a:off x="1219200" y="753632"/>
            <a:ext cx="6751927" cy="413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3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1" t="51823" r="29722" b="19270"/>
          <a:stretch/>
        </p:blipFill>
        <p:spPr bwMode="auto">
          <a:xfrm>
            <a:off x="1521832" y="2057399"/>
            <a:ext cx="6402968" cy="259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809768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cuốn sách hoặc bài viết về thiên nhiên.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372900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Nói với bạn về một số điều em đã đọc được.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8500" y="204500"/>
            <a:ext cx="78416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các bài trong chủ đề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Thiên nhiên kì thú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mới, trang 124.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237</Words>
  <Application>Microsoft Office PowerPoint</Application>
  <PresentationFormat>On-screen Show (16:9)</PresentationFormat>
  <Paragraphs>34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Arial-Rounded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282</cp:revision>
  <dcterms:created xsi:type="dcterms:W3CDTF">2020-12-08T15:48:47Z</dcterms:created>
  <dcterms:modified xsi:type="dcterms:W3CDTF">2025-05-04T19:30:37Z</dcterms:modified>
</cp:coreProperties>
</file>