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  <p:sldMasterId id="2147483677" r:id="rId4"/>
    <p:sldMasterId id="2147483690" r:id="rId5"/>
    <p:sldMasterId id="2147483702" r:id="rId6"/>
    <p:sldMasterId id="2147483714" r:id="rId7"/>
    <p:sldMasterId id="2147483726" r:id="rId8"/>
    <p:sldMasterId id="2147483738" r:id="rId9"/>
  </p:sldMasterIdLst>
  <p:notesMasterIdLst>
    <p:notesMasterId r:id="rId29"/>
  </p:notesMasterIdLst>
  <p:sldIdLst>
    <p:sldId id="296" r:id="rId10"/>
    <p:sldId id="256" r:id="rId11"/>
    <p:sldId id="279" r:id="rId12"/>
    <p:sldId id="278" r:id="rId13"/>
    <p:sldId id="280" r:id="rId14"/>
    <p:sldId id="281" r:id="rId15"/>
    <p:sldId id="282" r:id="rId16"/>
    <p:sldId id="283" r:id="rId17"/>
    <p:sldId id="268" r:id="rId18"/>
    <p:sldId id="276" r:id="rId19"/>
    <p:sldId id="269" r:id="rId20"/>
    <p:sldId id="271" r:id="rId21"/>
    <p:sldId id="284" r:id="rId22"/>
    <p:sldId id="273" r:id="rId23"/>
    <p:sldId id="274" r:id="rId24"/>
    <p:sldId id="277" r:id="rId25"/>
    <p:sldId id="260" r:id="rId26"/>
    <p:sldId id="275" r:id="rId27"/>
    <p:sldId id="285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75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algn="ctr" latinLnBrk="0">
              <a:buNone/>
              <a:defRPr lang="vi-VN" sz="1125"/>
            </a:lvl2pPr>
            <a:lvl3pPr marL="514350" indent="0" algn="ctr" latinLnBrk="0">
              <a:buNone/>
              <a:defRPr lang="vi-VN" sz="1015"/>
            </a:lvl3pPr>
            <a:lvl4pPr marL="771525" indent="0" algn="ctr" latinLnBrk="0">
              <a:buNone/>
              <a:defRPr lang="vi-VN" sz="900"/>
            </a:lvl4pPr>
            <a:lvl5pPr marL="1028700" indent="0" algn="ctr" latinLnBrk="0">
              <a:buNone/>
              <a:defRPr lang="vi-VN" sz="900"/>
            </a:lvl5pPr>
            <a:lvl6pPr marL="1285875" indent="0" algn="ctr" latinLnBrk="0">
              <a:buNone/>
              <a:defRPr lang="vi-VN" sz="900"/>
            </a:lvl6pPr>
            <a:lvl7pPr marL="1543050" indent="0" algn="ctr" latinLnBrk="0">
              <a:buNone/>
              <a:defRPr lang="vi-VN" sz="900"/>
            </a:lvl7pPr>
            <a:lvl8pPr marL="1800225" indent="0" algn="ctr" latinLnBrk="0">
              <a:buNone/>
              <a:defRPr lang="vi-VN" sz="900"/>
            </a:lvl8pPr>
            <a:lvl9pPr marL="2057400" indent="0" algn="ctr" latinLnBrk="0">
              <a:buNone/>
              <a:defRPr lang="vi-VN" sz="9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31/03/2025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3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 latinLnBrk="0">
              <a:buNone/>
              <a:defRPr lang="vi-VN"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31/03/2025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3/31/2025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31/03/2025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31/03/2025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125"/>
            </a:lvl1pPr>
            <a:lvl2pPr latinLnBrk="0">
              <a:defRPr lang="vi-VN" sz="1015"/>
            </a:lvl2pPr>
            <a:lvl3pPr latinLnBrk="0">
              <a:defRPr lang="vi-VN" sz="900"/>
            </a:lvl3pPr>
            <a:lvl4pPr latinLnBrk="0">
              <a:defRPr lang="vi-VN" sz="790"/>
            </a:lvl4pPr>
            <a:lvl5pPr latinLnBrk="0">
              <a:defRPr lang="vi-VN" sz="790"/>
            </a:lvl5pPr>
            <a:lvl6pPr latinLnBrk="0">
              <a:defRPr lang="vi-VN" sz="1125"/>
            </a:lvl6pPr>
            <a:lvl7pPr latinLnBrk="0">
              <a:defRPr lang="vi-VN" sz="1125"/>
            </a:lvl7pPr>
            <a:lvl8pPr latinLnBrk="0">
              <a:defRPr lang="vi-VN" sz="1125"/>
            </a:lvl8pPr>
            <a:lvl9pPr latinLnBrk="0">
              <a:defRPr lang="vi-VN" sz="112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/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31/03/2025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3/31/2025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8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575"/>
            </a:lvl2pPr>
            <a:lvl3pPr marL="514350" indent="0" latinLnBrk="0">
              <a:buNone/>
              <a:defRPr lang="vi-VN" sz="1350"/>
            </a:lvl3pPr>
            <a:lvl4pPr marL="771525" indent="0" latinLnBrk="0">
              <a:buNone/>
              <a:defRPr lang="vi-VN" sz="1125"/>
            </a:lvl4pPr>
            <a:lvl5pPr marL="1028700" indent="0" latinLnBrk="0">
              <a:buNone/>
              <a:defRPr lang="vi-VN" sz="1125"/>
            </a:lvl5pPr>
            <a:lvl6pPr marL="1285875" indent="0" latinLnBrk="0">
              <a:buNone/>
              <a:defRPr lang="vi-VN" sz="1125"/>
            </a:lvl6pPr>
            <a:lvl7pPr marL="1543050" indent="0" latinLnBrk="0">
              <a:buNone/>
              <a:defRPr lang="vi-VN" sz="1125"/>
            </a:lvl7pPr>
            <a:lvl8pPr marL="1800225" indent="0" latinLnBrk="0">
              <a:buNone/>
              <a:defRPr lang="vi-VN" sz="1125"/>
            </a:lvl8pPr>
            <a:lvl9pPr marL="2057400" indent="0" latinLnBrk="0">
              <a:buNone/>
              <a:defRPr lang="vi-VN" sz="112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3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2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1987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6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288542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1973903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3428999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25863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31/03/2025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31/03/2025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6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31/03/2025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6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6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203000"/>
        </a:spcBef>
        <a:buFont typeface="Arial" panose="020B0604020202020204" pitchFamily="34" charset="0"/>
        <a:buChar char="•"/>
        <a:defRPr lang="vi-VN" sz="11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lang="vi-VN" sz="10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8608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9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1435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64325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77152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6pPr>
      <a:lvl7pPr marL="90043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614488" y="1509832"/>
            <a:ext cx="4757738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37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00078" y="2014643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7" rIns="68456" bIns="34227" anchor="ctr"/>
          <a:lstStyle/>
          <a:p>
            <a:pPr algn="ctr" defTabSz="1216660">
              <a:defRPr/>
            </a:pPr>
            <a:r>
              <a:rPr lang="en-US" altLang="zh-CN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4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191832" y="4077306"/>
            <a:ext cx="293179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56" tIns="34227" rIns="68456" bIns="342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204629" y="260097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9132" y="804635"/>
            <a:ext cx="5251901" cy="720080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72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9" y="2338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79583" y="1585736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07933" y="1586185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61" y="1849246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51" y="921371"/>
            <a:ext cx="1478539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36193" y="3302566"/>
            <a:ext cx="2649750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062245" y="3306516"/>
            <a:ext cx="2733891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072438" y="3231554"/>
            <a:ext cx="2649750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6947" y="3507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6215" y="4819464"/>
            <a:ext cx="6480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9694" y="39118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9416" y="4269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4150" y="425426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6107" y="391488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35307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7261" y="41920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2122" y="38573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72400" y="3440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57" y="400050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724128" y="2205807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184182" y="333108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227661" y="226995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987824" y="1820933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571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724128" y="3305176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1" y="445002"/>
            <a:ext cx="2016224" cy="80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01514" y="301206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91953" y="31916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03796" y="4083071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65381" y="2939281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493931" y="3053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12891" y="400227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12641" y="293478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322231" y="3069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522002" y="400227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501514" y="404246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665381" y="40022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1612641" y="396797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1" y="438289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2998" y="437247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2676" y="1372178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83991" y="1298674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00077" y="2350010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18447" y="2314478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150205" y="2336094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326241" y="41924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948264" y="2279362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490025" y="297604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318575" y="323554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7518600" y="400548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347150" y="404017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42975" y="128201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92039"/>
            <a:ext cx="6428858" cy="2965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541145" y="1163148"/>
            <a:ext cx="1512168" cy="5760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004048" y="2571750"/>
            <a:ext cx="864096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524328" y="2760696"/>
            <a:ext cx="616669" cy="3871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98757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7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6648" y="434331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058" y="-4025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76801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827" y="216583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203" y="275815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643" y="1923271"/>
            <a:ext cx="47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605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02998" y="4378915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520" y="-50298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62923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687" y="2155540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1604" y="218631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88778" y="273439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8426" y="2684875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73058" y="270361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64136" y="3427176"/>
            <a:ext cx="57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9066" y="276339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47158" y="2138831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31" grpId="0"/>
      <p:bldP spid="32" grpId="0"/>
      <p:bldP spid="33" grpId="0"/>
      <p:bldP spid="34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839" y="1263409"/>
            <a:ext cx="9238681" cy="1395313"/>
            <a:chOff x="157855" y="1595711"/>
            <a:chExt cx="9238681" cy="1395313"/>
          </a:xfrm>
        </p:grpSpPr>
        <p:sp>
          <p:nvSpPr>
            <p:cNvPr id="11" name="Oval 10"/>
            <p:cNvSpPr/>
            <p:nvPr/>
          </p:nvSpPr>
          <p:spPr>
            <a:xfrm>
              <a:off x="157855" y="1595711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606029"/>
              <a:ext cx="86409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86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tường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9" y="2419737"/>
            <a:ext cx="5172702" cy="298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37154" y="1228772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33800" y="10898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369" y="2426231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396" y="3303420"/>
            <a:ext cx="747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4369" y="2876978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5914" y="407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07382" y="403816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6990" y="4122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7884" y="403203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31866" y="4111940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54803" y="4122056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08055" y="409494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308929" y="413062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91680" y="407377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93573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3382" y="413062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0766" y="401393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63657" y="413704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06465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459" y="1278384"/>
            <a:ext cx="827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87824" y="1694789"/>
            <a:ext cx="13098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45773" y="1694789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77303" y="2019449"/>
            <a:ext cx="2952598" cy="3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8" grpId="0"/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" y="0"/>
            <a:ext cx="9021445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158" y="411510"/>
            <a:ext cx="9161475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93119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11960" y="45159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79302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1715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24128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6063" y="1491630"/>
            <a:ext cx="383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"/>
            <a:ext cx="7848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115616" y="1203598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36444" y="2524126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115616" y="164715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230" y="834286"/>
            <a:ext cx="5251901" cy="608683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426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820271" y="1576660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48621" y="1577109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4749" y="1840170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9" y="834287"/>
            <a:ext cx="1447474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899592" y="3199123"/>
            <a:ext cx="2043167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851920" y="3172658"/>
            <a:ext cx="2043167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642932" y="3157356"/>
            <a:ext cx="2043167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40" grpId="0" animBg="1"/>
      <p:bldP spid="4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706</Words>
  <Application>Microsoft Office PowerPoint</Application>
  <PresentationFormat>On-screen Show (16:9)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2" baseType="lpstr">
      <vt:lpstr>Malgun Gothic</vt:lpstr>
      <vt:lpstr>Aharoni</vt:lpstr>
      <vt:lpstr>Arial</vt:lpstr>
      <vt:lpstr>Calibri</vt:lpstr>
      <vt:lpstr>Calibri Light</vt:lpstr>
      <vt:lpstr>Lucida Sans Unicode</vt:lpstr>
      <vt:lpstr>Segoe UI</vt:lpstr>
      <vt:lpstr>Tahoma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3_Office Theme</vt:lpstr>
      <vt:lpstr>4_Office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173</cp:revision>
  <dcterms:created xsi:type="dcterms:W3CDTF">2014-04-01T16:27:00Z</dcterms:created>
  <dcterms:modified xsi:type="dcterms:W3CDTF">2025-03-31T07:48:44Z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